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Poppins"/>
      <p:regular r:id="rId14"/>
      <p:bold r:id="rId15"/>
      <p:italic r:id="rId16"/>
      <p:boldItalic r:id="rId17"/>
    </p:embeddedFont>
    <p:embeddedFont>
      <p:font typeface="Quattrocento Sans"/>
      <p:regular r:id="rId18"/>
      <p:bold r:id="rId19"/>
      <p:italic r:id="rId20"/>
      <p:boldItalic r:id="rId21"/>
    </p:embeddedFont>
    <p:embeddedFont>
      <p:font typeface="Poppins SemiBold"/>
      <p:regular r:id="rId22"/>
      <p:bold r:id="rId23"/>
      <p:italic r:id="rId24"/>
      <p:boldItalic r:id="rId25"/>
    </p:embeddedFont>
    <p:embeddedFont>
      <p:font typeface="Poppins Extra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22" Type="http://schemas.openxmlformats.org/officeDocument/2006/relationships/font" Target="fonts/PoppinsSemiBold-regular.fntdata"/><Relationship Id="rId21" Type="http://schemas.openxmlformats.org/officeDocument/2006/relationships/font" Target="fonts/QuattrocentoSans-boldItalic.fntdata"/><Relationship Id="rId24" Type="http://schemas.openxmlformats.org/officeDocument/2006/relationships/font" Target="fonts/PoppinsSemiBold-italic.fntdata"/><Relationship Id="rId23"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ExtraLight-regular.fntdata"/><Relationship Id="rId25" Type="http://schemas.openxmlformats.org/officeDocument/2006/relationships/font" Target="fonts/PoppinsSemiBold-boldItalic.fntdata"/><Relationship Id="rId28" Type="http://schemas.openxmlformats.org/officeDocument/2006/relationships/font" Target="fonts/PoppinsExtraLight-italic.fntdata"/><Relationship Id="rId27" Type="http://schemas.openxmlformats.org/officeDocument/2006/relationships/font" Target="fonts/PoppinsExtra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ExtraLight-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QuattrocentoSans-bold.fntdata"/><Relationship Id="rId18" Type="http://schemas.openxmlformats.org/officeDocument/2006/relationships/font" Target="fonts/Quattrocento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 name="Shape 12"/>
        <p:cNvGrpSpPr/>
        <p:nvPr/>
      </p:nvGrpSpPr>
      <p:grpSpPr>
        <a:xfrm>
          <a:off x="0" y="0"/>
          <a:ext cx="0" cy="0"/>
          <a:chOff x="0" y="0"/>
          <a:chExt cx="0" cy="0"/>
        </a:xfrm>
      </p:grpSpPr>
      <p:sp>
        <p:nvSpPr>
          <p:cNvPr id="13" name="Google Shape;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ertical Title and Text">
  <p:cSld name="2_Vertical Title and Text">
    <p:spTree>
      <p:nvGrpSpPr>
        <p:cNvPr id="1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8.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3">
            <a:alphaModFix/>
          </a:blip>
          <a:srcRect b="0" l="0" r="0" t="0"/>
          <a:stretch/>
        </p:blipFill>
        <p:spPr>
          <a:xfrm>
            <a:off x="0" y="172995"/>
            <a:ext cx="17723475" cy="9970704"/>
          </a:xfrm>
          <a:prstGeom prst="rect">
            <a:avLst/>
          </a:prstGeom>
          <a:noFill/>
          <a:ln>
            <a:noFill/>
          </a:ln>
          <a:effectLst>
            <a:reflection blurRad="0" dir="5400000" dist="50800" endA="0" endPos="65000" fadeDir="5400000" kx="0" rotWithShape="0" algn="bl" stA="0" stPos="0" sy="-100000" ky="0"/>
          </a:effectLst>
        </p:spPr>
      </p:pic>
      <p:sp>
        <p:nvSpPr>
          <p:cNvPr id="17" name="Google Shape;17;p3"/>
          <p:cNvSpPr/>
          <p:nvPr/>
        </p:nvSpPr>
        <p:spPr>
          <a:xfrm rot="2746113">
            <a:off x="1790143" y="-3616995"/>
            <a:ext cx="8644424" cy="8692496"/>
          </a:xfrm>
          <a:custGeom>
            <a:rect b="b" l="l" r="r" t="t"/>
            <a:pathLst>
              <a:path extrusionOk="0" h="8692496" w="8644424">
                <a:moveTo>
                  <a:pt x="0" y="7740560"/>
                </a:moveTo>
                <a:lnTo>
                  <a:pt x="7535638" y="0"/>
                </a:lnTo>
                <a:lnTo>
                  <a:pt x="7621384" y="22048"/>
                </a:lnTo>
                <a:cubicBezTo>
                  <a:pt x="8214082" y="206396"/>
                  <a:pt x="8644424" y="759243"/>
                  <a:pt x="8644424" y="1412602"/>
                </a:cubicBezTo>
                <a:lnTo>
                  <a:pt x="8644424" y="7236482"/>
                </a:lnTo>
                <a:cubicBezTo>
                  <a:pt x="8644424" y="8040616"/>
                  <a:pt x="7992544" y="8692496"/>
                  <a:pt x="7188410" y="8692496"/>
                </a:cubicBezTo>
                <a:lnTo>
                  <a:pt x="1364530" y="8692496"/>
                </a:lnTo>
                <a:cubicBezTo>
                  <a:pt x="761430" y="8692496"/>
                  <a:pt x="243972" y="8325813"/>
                  <a:pt x="22937" y="7803228"/>
                </a:cubicBezTo>
                <a:close/>
              </a:path>
            </a:pathLst>
          </a:custGeom>
          <a:solidFill>
            <a:srgbClr val="061C2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3"/>
          <p:cNvSpPr/>
          <p:nvPr/>
        </p:nvSpPr>
        <p:spPr>
          <a:xfrm rot="2746113">
            <a:off x="2209991" y="-3195277"/>
            <a:ext cx="7773732" cy="7808212"/>
          </a:xfrm>
          <a:custGeom>
            <a:rect b="b" l="l" r="r" t="t"/>
            <a:pathLst>
              <a:path extrusionOk="0" h="7808212" w="7773732">
                <a:moveTo>
                  <a:pt x="0" y="6880513"/>
                </a:moveTo>
                <a:lnTo>
                  <a:pt x="6698359" y="0"/>
                </a:lnTo>
                <a:lnTo>
                  <a:pt x="6731764" y="5098"/>
                </a:lnTo>
                <a:cubicBezTo>
                  <a:pt x="7326415" y="126781"/>
                  <a:pt x="7773732" y="652927"/>
                  <a:pt x="7773732" y="1283550"/>
                </a:cubicBezTo>
                <a:lnTo>
                  <a:pt x="7773732" y="6503248"/>
                </a:lnTo>
                <a:cubicBezTo>
                  <a:pt x="7773732" y="7223960"/>
                  <a:pt x="7189480" y="7808212"/>
                  <a:pt x="6468768" y="7808212"/>
                </a:cubicBezTo>
                <a:lnTo>
                  <a:pt x="1249070" y="7808212"/>
                </a:lnTo>
                <a:cubicBezTo>
                  <a:pt x="663492" y="7808212"/>
                  <a:pt x="167998" y="7422514"/>
                  <a:pt x="2775" y="6891304"/>
                </a:cubicBezTo>
                <a:close/>
              </a:path>
            </a:pathLst>
          </a:custGeom>
          <a:solidFill>
            <a:srgbClr val="F2F2F2">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3"/>
          <p:cNvSpPr txBox="1"/>
          <p:nvPr/>
        </p:nvSpPr>
        <p:spPr>
          <a:xfrm>
            <a:off x="0" y="527610"/>
            <a:ext cx="12241559" cy="10618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rgbClr val="262626"/>
                </a:solidFill>
                <a:latin typeface="Poppins SemiBold"/>
                <a:ea typeface="Poppins SemiBold"/>
                <a:cs typeface="Poppins SemiBold"/>
                <a:sym typeface="Poppins SemiBold"/>
              </a:rPr>
              <a:t>Program de Testare Real Time RT-PCR</a:t>
            </a:r>
            <a:endParaRPr/>
          </a:p>
          <a:p>
            <a:pPr indent="0" lvl="0" marL="0" marR="0" rtl="0" algn="ctr">
              <a:spcBef>
                <a:spcPts val="0"/>
              </a:spcBef>
              <a:spcAft>
                <a:spcPts val="0"/>
              </a:spcAft>
              <a:buNone/>
            </a:pPr>
            <a:r>
              <a:rPr b="0" i="0" lang="en-US" sz="1800" u="none" cap="none" strike="noStrike">
                <a:solidFill>
                  <a:srgbClr val="262626"/>
                </a:solidFill>
                <a:latin typeface="Poppins SemiBold"/>
                <a:ea typeface="Poppins SemiBold"/>
                <a:cs typeface="Poppins SemiBold"/>
                <a:sym typeface="Poppins SemiBold"/>
              </a:rPr>
              <a:t>Coordonat de</a:t>
            </a:r>
            <a:endParaRPr b="1" i="0" sz="1800" u="none" cap="none" strike="noStrike">
              <a:solidFill>
                <a:srgbClr val="262626"/>
              </a:solidFill>
              <a:latin typeface="Poppins SemiBold"/>
              <a:ea typeface="Poppins SemiBold"/>
              <a:cs typeface="Poppins SemiBold"/>
              <a:sym typeface="Poppins SemiBold"/>
            </a:endParaRPr>
          </a:p>
        </p:txBody>
      </p:sp>
      <p:sp>
        <p:nvSpPr>
          <p:cNvPr id="20" name="Google Shape;20;p3"/>
          <p:cNvSpPr/>
          <p:nvPr/>
        </p:nvSpPr>
        <p:spPr>
          <a:xfrm>
            <a:off x="5222964" y="2928028"/>
            <a:ext cx="17477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262626"/>
                </a:solidFill>
                <a:latin typeface="Poppins SemiBold"/>
                <a:ea typeface="Poppins SemiBold"/>
                <a:cs typeface="Poppins SemiBold"/>
                <a:sym typeface="Poppins SemiBold"/>
              </a:rPr>
              <a:t>In parteneriat cu</a:t>
            </a:r>
            <a:endParaRPr b="1" i="0" sz="1800" u="none" cap="none" strike="noStrike">
              <a:solidFill>
                <a:srgbClr val="262626"/>
              </a:solidFill>
              <a:latin typeface="Poppins SemiBold"/>
              <a:ea typeface="Poppins SemiBold"/>
              <a:cs typeface="Poppins SemiBold"/>
              <a:sym typeface="Poppins SemiBold"/>
            </a:endParaRPr>
          </a:p>
        </p:txBody>
      </p:sp>
      <p:pic>
        <p:nvPicPr>
          <p:cNvPr id="21" name="Google Shape;21;p3"/>
          <p:cNvPicPr preferRelativeResize="0"/>
          <p:nvPr/>
        </p:nvPicPr>
        <p:blipFill rotWithShape="1">
          <a:blip r:embed="rId4">
            <a:alphaModFix/>
          </a:blip>
          <a:srcRect b="0" l="0" r="0" t="0"/>
          <a:stretch/>
        </p:blipFill>
        <p:spPr>
          <a:xfrm>
            <a:off x="4839854" y="3424010"/>
            <a:ext cx="2364640" cy="1330110"/>
          </a:xfrm>
          <a:prstGeom prst="rect">
            <a:avLst/>
          </a:prstGeom>
          <a:noFill/>
          <a:ln>
            <a:noFill/>
          </a:ln>
        </p:spPr>
      </p:pic>
      <p:pic>
        <p:nvPicPr>
          <p:cNvPr id="22" name="Google Shape;22;p3"/>
          <p:cNvPicPr preferRelativeResize="0"/>
          <p:nvPr/>
        </p:nvPicPr>
        <p:blipFill rotWithShape="1">
          <a:blip r:embed="rId5">
            <a:alphaModFix/>
          </a:blip>
          <a:srcRect b="0" l="0" r="0" t="0"/>
          <a:stretch/>
        </p:blipFill>
        <p:spPr>
          <a:xfrm>
            <a:off x="4531821" y="1623969"/>
            <a:ext cx="2980706" cy="1304059"/>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4"/>
          <p:cNvSpPr txBox="1"/>
          <p:nvPr/>
        </p:nvSpPr>
        <p:spPr>
          <a:xfrm>
            <a:off x="7691759" y="462955"/>
            <a:ext cx="417233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41CF9B"/>
                </a:solidFill>
                <a:latin typeface="Poppins SemiBold"/>
                <a:ea typeface="Poppins SemiBold"/>
                <a:cs typeface="Poppins SemiBold"/>
                <a:sym typeface="Poppins SemiBold"/>
              </a:rPr>
              <a:t>Relansare economică</a:t>
            </a:r>
            <a:endParaRPr b="1" sz="3200">
              <a:solidFill>
                <a:srgbClr val="41CF9B"/>
              </a:solidFill>
              <a:latin typeface="Poppins SemiBold"/>
              <a:ea typeface="Poppins SemiBold"/>
              <a:cs typeface="Poppins SemiBold"/>
              <a:sym typeface="Poppins SemiBold"/>
            </a:endParaRPr>
          </a:p>
        </p:txBody>
      </p:sp>
      <p:sp>
        <p:nvSpPr>
          <p:cNvPr id="28" name="Google Shape;28;p4"/>
          <p:cNvSpPr/>
          <p:nvPr/>
        </p:nvSpPr>
        <p:spPr>
          <a:xfrm flipH="1">
            <a:off x="7542487" y="697309"/>
            <a:ext cx="149272" cy="149272"/>
          </a:xfrm>
          <a:prstGeom prst="plus">
            <a:avLst>
              <a:gd fmla="val 37278"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4"/>
          <p:cNvSpPr/>
          <p:nvPr/>
        </p:nvSpPr>
        <p:spPr>
          <a:xfrm>
            <a:off x="7877737" y="4227357"/>
            <a:ext cx="125958" cy="137867"/>
          </a:xfrm>
          <a:custGeom>
            <a:rect b="b" l="l" r="r" t="t"/>
            <a:pathLst>
              <a:path extrusionOk="0" h="2928" w="3539">
                <a:moveTo>
                  <a:pt x="2563" y="2196"/>
                </a:moveTo>
                <a:lnTo>
                  <a:pt x="2524" y="2199"/>
                </a:lnTo>
                <a:lnTo>
                  <a:pt x="2487" y="2207"/>
                </a:lnTo>
                <a:lnTo>
                  <a:pt x="2452" y="2221"/>
                </a:lnTo>
                <a:lnTo>
                  <a:pt x="2420" y="2242"/>
                </a:lnTo>
                <a:lnTo>
                  <a:pt x="2390" y="2268"/>
                </a:lnTo>
                <a:lnTo>
                  <a:pt x="2364" y="2298"/>
                </a:lnTo>
                <a:lnTo>
                  <a:pt x="2345" y="2329"/>
                </a:lnTo>
                <a:lnTo>
                  <a:pt x="2330" y="2364"/>
                </a:lnTo>
                <a:lnTo>
                  <a:pt x="2321" y="2400"/>
                </a:lnTo>
                <a:lnTo>
                  <a:pt x="2319" y="2440"/>
                </a:lnTo>
                <a:lnTo>
                  <a:pt x="2321" y="2479"/>
                </a:lnTo>
                <a:lnTo>
                  <a:pt x="2330" y="2516"/>
                </a:lnTo>
                <a:lnTo>
                  <a:pt x="2345" y="2551"/>
                </a:lnTo>
                <a:lnTo>
                  <a:pt x="2364" y="2583"/>
                </a:lnTo>
                <a:lnTo>
                  <a:pt x="2390" y="2613"/>
                </a:lnTo>
                <a:lnTo>
                  <a:pt x="2420" y="2637"/>
                </a:lnTo>
                <a:lnTo>
                  <a:pt x="2452" y="2658"/>
                </a:lnTo>
                <a:lnTo>
                  <a:pt x="2487" y="2672"/>
                </a:lnTo>
                <a:lnTo>
                  <a:pt x="2524" y="2681"/>
                </a:lnTo>
                <a:lnTo>
                  <a:pt x="2563" y="2684"/>
                </a:lnTo>
                <a:lnTo>
                  <a:pt x="2602" y="2681"/>
                </a:lnTo>
                <a:lnTo>
                  <a:pt x="2639" y="2672"/>
                </a:lnTo>
                <a:lnTo>
                  <a:pt x="2673" y="2658"/>
                </a:lnTo>
                <a:lnTo>
                  <a:pt x="2705" y="2637"/>
                </a:lnTo>
                <a:lnTo>
                  <a:pt x="2735" y="2613"/>
                </a:lnTo>
                <a:lnTo>
                  <a:pt x="2761" y="2583"/>
                </a:lnTo>
                <a:lnTo>
                  <a:pt x="2782" y="2551"/>
                </a:lnTo>
                <a:lnTo>
                  <a:pt x="2796" y="2516"/>
                </a:lnTo>
                <a:lnTo>
                  <a:pt x="2804" y="2479"/>
                </a:lnTo>
                <a:lnTo>
                  <a:pt x="2807" y="2440"/>
                </a:lnTo>
                <a:lnTo>
                  <a:pt x="2804" y="2400"/>
                </a:lnTo>
                <a:lnTo>
                  <a:pt x="2796" y="2364"/>
                </a:lnTo>
                <a:lnTo>
                  <a:pt x="2782" y="2329"/>
                </a:lnTo>
                <a:lnTo>
                  <a:pt x="2761" y="2298"/>
                </a:lnTo>
                <a:lnTo>
                  <a:pt x="2735" y="2268"/>
                </a:lnTo>
                <a:lnTo>
                  <a:pt x="2705" y="2242"/>
                </a:lnTo>
                <a:lnTo>
                  <a:pt x="2673" y="2221"/>
                </a:lnTo>
                <a:lnTo>
                  <a:pt x="2639" y="2207"/>
                </a:lnTo>
                <a:lnTo>
                  <a:pt x="2602" y="2199"/>
                </a:lnTo>
                <a:lnTo>
                  <a:pt x="2563" y="2196"/>
                </a:lnTo>
                <a:close/>
                <a:moveTo>
                  <a:pt x="854" y="2196"/>
                </a:moveTo>
                <a:lnTo>
                  <a:pt x="815" y="2199"/>
                </a:lnTo>
                <a:lnTo>
                  <a:pt x="778" y="2207"/>
                </a:lnTo>
                <a:lnTo>
                  <a:pt x="743" y="2221"/>
                </a:lnTo>
                <a:lnTo>
                  <a:pt x="711" y="2242"/>
                </a:lnTo>
                <a:lnTo>
                  <a:pt x="681" y="2268"/>
                </a:lnTo>
                <a:lnTo>
                  <a:pt x="655" y="2298"/>
                </a:lnTo>
                <a:lnTo>
                  <a:pt x="636" y="2329"/>
                </a:lnTo>
                <a:lnTo>
                  <a:pt x="621" y="2364"/>
                </a:lnTo>
                <a:lnTo>
                  <a:pt x="613" y="2400"/>
                </a:lnTo>
                <a:lnTo>
                  <a:pt x="610" y="2440"/>
                </a:lnTo>
                <a:lnTo>
                  <a:pt x="613" y="2479"/>
                </a:lnTo>
                <a:lnTo>
                  <a:pt x="621" y="2516"/>
                </a:lnTo>
                <a:lnTo>
                  <a:pt x="636" y="2551"/>
                </a:lnTo>
                <a:lnTo>
                  <a:pt x="655" y="2583"/>
                </a:lnTo>
                <a:lnTo>
                  <a:pt x="681" y="2613"/>
                </a:lnTo>
                <a:lnTo>
                  <a:pt x="711" y="2637"/>
                </a:lnTo>
                <a:lnTo>
                  <a:pt x="743" y="2658"/>
                </a:lnTo>
                <a:lnTo>
                  <a:pt x="778" y="2672"/>
                </a:lnTo>
                <a:lnTo>
                  <a:pt x="815" y="2681"/>
                </a:lnTo>
                <a:lnTo>
                  <a:pt x="854" y="2684"/>
                </a:lnTo>
                <a:lnTo>
                  <a:pt x="894" y="2681"/>
                </a:lnTo>
                <a:lnTo>
                  <a:pt x="930" y="2672"/>
                </a:lnTo>
                <a:lnTo>
                  <a:pt x="964" y="2658"/>
                </a:lnTo>
                <a:lnTo>
                  <a:pt x="997" y="2637"/>
                </a:lnTo>
                <a:lnTo>
                  <a:pt x="1027" y="2613"/>
                </a:lnTo>
                <a:lnTo>
                  <a:pt x="1052" y="2583"/>
                </a:lnTo>
                <a:lnTo>
                  <a:pt x="1073" y="2551"/>
                </a:lnTo>
                <a:lnTo>
                  <a:pt x="1087" y="2516"/>
                </a:lnTo>
                <a:lnTo>
                  <a:pt x="1095" y="2479"/>
                </a:lnTo>
                <a:lnTo>
                  <a:pt x="1098" y="2440"/>
                </a:lnTo>
                <a:lnTo>
                  <a:pt x="1095" y="2400"/>
                </a:lnTo>
                <a:lnTo>
                  <a:pt x="1087" y="2364"/>
                </a:lnTo>
                <a:lnTo>
                  <a:pt x="1073" y="2329"/>
                </a:lnTo>
                <a:lnTo>
                  <a:pt x="1052" y="2298"/>
                </a:lnTo>
                <a:lnTo>
                  <a:pt x="1027" y="2268"/>
                </a:lnTo>
                <a:lnTo>
                  <a:pt x="997" y="2242"/>
                </a:lnTo>
                <a:lnTo>
                  <a:pt x="964" y="2221"/>
                </a:lnTo>
                <a:lnTo>
                  <a:pt x="930" y="2207"/>
                </a:lnTo>
                <a:lnTo>
                  <a:pt x="894" y="2199"/>
                </a:lnTo>
                <a:lnTo>
                  <a:pt x="854" y="2196"/>
                </a:lnTo>
                <a:close/>
                <a:moveTo>
                  <a:pt x="797" y="975"/>
                </a:moveTo>
                <a:lnTo>
                  <a:pt x="781" y="980"/>
                </a:lnTo>
                <a:lnTo>
                  <a:pt x="767" y="985"/>
                </a:lnTo>
                <a:lnTo>
                  <a:pt x="755" y="993"/>
                </a:lnTo>
                <a:lnTo>
                  <a:pt x="383" y="1365"/>
                </a:lnTo>
                <a:lnTo>
                  <a:pt x="372" y="1386"/>
                </a:lnTo>
                <a:lnTo>
                  <a:pt x="366" y="1406"/>
                </a:lnTo>
                <a:lnTo>
                  <a:pt x="366" y="1464"/>
                </a:lnTo>
                <a:lnTo>
                  <a:pt x="1098" y="1464"/>
                </a:lnTo>
                <a:lnTo>
                  <a:pt x="1098" y="975"/>
                </a:lnTo>
                <a:lnTo>
                  <a:pt x="797" y="975"/>
                </a:lnTo>
                <a:close/>
                <a:moveTo>
                  <a:pt x="2136" y="244"/>
                </a:moveTo>
                <a:lnTo>
                  <a:pt x="2119" y="246"/>
                </a:lnTo>
                <a:lnTo>
                  <a:pt x="2105" y="252"/>
                </a:lnTo>
                <a:lnTo>
                  <a:pt x="2092" y="261"/>
                </a:lnTo>
                <a:lnTo>
                  <a:pt x="2082" y="273"/>
                </a:lnTo>
                <a:lnTo>
                  <a:pt x="2077" y="288"/>
                </a:lnTo>
                <a:lnTo>
                  <a:pt x="2075" y="305"/>
                </a:lnTo>
                <a:lnTo>
                  <a:pt x="2075" y="732"/>
                </a:lnTo>
                <a:lnTo>
                  <a:pt x="1648" y="732"/>
                </a:lnTo>
                <a:lnTo>
                  <a:pt x="1631" y="734"/>
                </a:lnTo>
                <a:lnTo>
                  <a:pt x="1617" y="740"/>
                </a:lnTo>
                <a:lnTo>
                  <a:pt x="1604" y="749"/>
                </a:lnTo>
                <a:lnTo>
                  <a:pt x="1594" y="762"/>
                </a:lnTo>
                <a:lnTo>
                  <a:pt x="1589" y="776"/>
                </a:lnTo>
                <a:lnTo>
                  <a:pt x="1587" y="793"/>
                </a:lnTo>
                <a:lnTo>
                  <a:pt x="1587" y="1159"/>
                </a:lnTo>
                <a:lnTo>
                  <a:pt x="1589" y="1176"/>
                </a:lnTo>
                <a:lnTo>
                  <a:pt x="1594" y="1190"/>
                </a:lnTo>
                <a:lnTo>
                  <a:pt x="1604" y="1203"/>
                </a:lnTo>
                <a:lnTo>
                  <a:pt x="1617" y="1212"/>
                </a:lnTo>
                <a:lnTo>
                  <a:pt x="1631" y="1218"/>
                </a:lnTo>
                <a:lnTo>
                  <a:pt x="1648" y="1220"/>
                </a:lnTo>
                <a:lnTo>
                  <a:pt x="2075" y="1220"/>
                </a:lnTo>
                <a:lnTo>
                  <a:pt x="2075" y="1647"/>
                </a:lnTo>
                <a:lnTo>
                  <a:pt x="2077" y="1664"/>
                </a:lnTo>
                <a:lnTo>
                  <a:pt x="2082" y="1678"/>
                </a:lnTo>
                <a:lnTo>
                  <a:pt x="2092" y="1691"/>
                </a:lnTo>
                <a:lnTo>
                  <a:pt x="2105" y="1700"/>
                </a:lnTo>
                <a:lnTo>
                  <a:pt x="2119" y="1706"/>
                </a:lnTo>
                <a:lnTo>
                  <a:pt x="2136" y="1708"/>
                </a:lnTo>
                <a:lnTo>
                  <a:pt x="2502" y="1708"/>
                </a:lnTo>
                <a:lnTo>
                  <a:pt x="2519" y="1706"/>
                </a:lnTo>
                <a:lnTo>
                  <a:pt x="2534" y="1700"/>
                </a:lnTo>
                <a:lnTo>
                  <a:pt x="2546" y="1691"/>
                </a:lnTo>
                <a:lnTo>
                  <a:pt x="2555" y="1678"/>
                </a:lnTo>
                <a:lnTo>
                  <a:pt x="2561" y="1664"/>
                </a:lnTo>
                <a:lnTo>
                  <a:pt x="2563" y="1647"/>
                </a:lnTo>
                <a:lnTo>
                  <a:pt x="2563" y="1220"/>
                </a:lnTo>
                <a:lnTo>
                  <a:pt x="2990" y="1220"/>
                </a:lnTo>
                <a:lnTo>
                  <a:pt x="3007" y="1218"/>
                </a:lnTo>
                <a:lnTo>
                  <a:pt x="3022" y="1212"/>
                </a:lnTo>
                <a:lnTo>
                  <a:pt x="3034" y="1203"/>
                </a:lnTo>
                <a:lnTo>
                  <a:pt x="3043" y="1190"/>
                </a:lnTo>
                <a:lnTo>
                  <a:pt x="3049" y="1176"/>
                </a:lnTo>
                <a:lnTo>
                  <a:pt x="3051" y="1159"/>
                </a:lnTo>
                <a:lnTo>
                  <a:pt x="3051" y="793"/>
                </a:lnTo>
                <a:lnTo>
                  <a:pt x="3049" y="776"/>
                </a:lnTo>
                <a:lnTo>
                  <a:pt x="3043" y="762"/>
                </a:lnTo>
                <a:lnTo>
                  <a:pt x="3034" y="749"/>
                </a:lnTo>
                <a:lnTo>
                  <a:pt x="3022" y="740"/>
                </a:lnTo>
                <a:lnTo>
                  <a:pt x="3007" y="734"/>
                </a:lnTo>
                <a:lnTo>
                  <a:pt x="2990" y="732"/>
                </a:lnTo>
                <a:lnTo>
                  <a:pt x="2563" y="732"/>
                </a:lnTo>
                <a:lnTo>
                  <a:pt x="2563" y="305"/>
                </a:lnTo>
                <a:lnTo>
                  <a:pt x="2561" y="288"/>
                </a:lnTo>
                <a:lnTo>
                  <a:pt x="2555" y="273"/>
                </a:lnTo>
                <a:lnTo>
                  <a:pt x="2546" y="261"/>
                </a:lnTo>
                <a:lnTo>
                  <a:pt x="2534" y="252"/>
                </a:lnTo>
                <a:lnTo>
                  <a:pt x="2519" y="246"/>
                </a:lnTo>
                <a:lnTo>
                  <a:pt x="2502" y="244"/>
                </a:lnTo>
                <a:lnTo>
                  <a:pt x="2136" y="244"/>
                </a:lnTo>
                <a:close/>
                <a:moveTo>
                  <a:pt x="1221" y="0"/>
                </a:moveTo>
                <a:lnTo>
                  <a:pt x="3417" y="0"/>
                </a:lnTo>
                <a:lnTo>
                  <a:pt x="3441" y="2"/>
                </a:lnTo>
                <a:lnTo>
                  <a:pt x="3464" y="9"/>
                </a:lnTo>
                <a:lnTo>
                  <a:pt x="3484" y="20"/>
                </a:lnTo>
                <a:lnTo>
                  <a:pt x="3502" y="36"/>
                </a:lnTo>
                <a:lnTo>
                  <a:pt x="3519" y="55"/>
                </a:lnTo>
                <a:lnTo>
                  <a:pt x="3530" y="76"/>
                </a:lnTo>
                <a:lnTo>
                  <a:pt x="3537" y="98"/>
                </a:lnTo>
                <a:lnTo>
                  <a:pt x="3539" y="122"/>
                </a:lnTo>
                <a:lnTo>
                  <a:pt x="3539" y="2318"/>
                </a:lnTo>
                <a:lnTo>
                  <a:pt x="3537" y="2342"/>
                </a:lnTo>
                <a:lnTo>
                  <a:pt x="3530" y="2364"/>
                </a:lnTo>
                <a:lnTo>
                  <a:pt x="3519" y="2384"/>
                </a:lnTo>
                <a:lnTo>
                  <a:pt x="3502" y="2404"/>
                </a:lnTo>
                <a:lnTo>
                  <a:pt x="3484" y="2420"/>
                </a:lnTo>
                <a:lnTo>
                  <a:pt x="3464" y="2431"/>
                </a:lnTo>
                <a:lnTo>
                  <a:pt x="3441" y="2438"/>
                </a:lnTo>
                <a:lnTo>
                  <a:pt x="3417" y="2440"/>
                </a:lnTo>
                <a:lnTo>
                  <a:pt x="3051" y="2440"/>
                </a:lnTo>
                <a:lnTo>
                  <a:pt x="3048" y="2496"/>
                </a:lnTo>
                <a:lnTo>
                  <a:pt x="3039" y="2551"/>
                </a:lnTo>
                <a:lnTo>
                  <a:pt x="3025" y="2602"/>
                </a:lnTo>
                <a:lnTo>
                  <a:pt x="3005" y="2651"/>
                </a:lnTo>
                <a:lnTo>
                  <a:pt x="2978" y="2699"/>
                </a:lnTo>
                <a:lnTo>
                  <a:pt x="2946" y="2743"/>
                </a:lnTo>
                <a:lnTo>
                  <a:pt x="2908" y="2784"/>
                </a:lnTo>
                <a:lnTo>
                  <a:pt x="2866" y="2823"/>
                </a:lnTo>
                <a:lnTo>
                  <a:pt x="2821" y="2855"/>
                </a:lnTo>
                <a:lnTo>
                  <a:pt x="2774" y="2881"/>
                </a:lnTo>
                <a:lnTo>
                  <a:pt x="2726" y="2901"/>
                </a:lnTo>
                <a:lnTo>
                  <a:pt x="2673" y="2916"/>
                </a:lnTo>
                <a:lnTo>
                  <a:pt x="2620" y="2925"/>
                </a:lnTo>
                <a:lnTo>
                  <a:pt x="2563" y="2928"/>
                </a:lnTo>
                <a:lnTo>
                  <a:pt x="2506" y="2925"/>
                </a:lnTo>
                <a:lnTo>
                  <a:pt x="2452" y="2916"/>
                </a:lnTo>
                <a:lnTo>
                  <a:pt x="2401" y="2901"/>
                </a:lnTo>
                <a:lnTo>
                  <a:pt x="2351" y="2881"/>
                </a:lnTo>
                <a:lnTo>
                  <a:pt x="2304" y="2855"/>
                </a:lnTo>
                <a:lnTo>
                  <a:pt x="2260" y="2823"/>
                </a:lnTo>
                <a:lnTo>
                  <a:pt x="2217" y="2784"/>
                </a:lnTo>
                <a:lnTo>
                  <a:pt x="2180" y="2743"/>
                </a:lnTo>
                <a:lnTo>
                  <a:pt x="2148" y="2699"/>
                </a:lnTo>
                <a:lnTo>
                  <a:pt x="2122" y="2651"/>
                </a:lnTo>
                <a:lnTo>
                  <a:pt x="2101" y="2602"/>
                </a:lnTo>
                <a:lnTo>
                  <a:pt x="2086" y="2551"/>
                </a:lnTo>
                <a:lnTo>
                  <a:pt x="2078" y="2496"/>
                </a:lnTo>
                <a:lnTo>
                  <a:pt x="2075" y="2440"/>
                </a:lnTo>
                <a:lnTo>
                  <a:pt x="1342" y="2440"/>
                </a:lnTo>
                <a:lnTo>
                  <a:pt x="1340" y="2496"/>
                </a:lnTo>
                <a:lnTo>
                  <a:pt x="1331" y="2551"/>
                </a:lnTo>
                <a:lnTo>
                  <a:pt x="1316" y="2602"/>
                </a:lnTo>
                <a:lnTo>
                  <a:pt x="1296" y="2651"/>
                </a:lnTo>
                <a:lnTo>
                  <a:pt x="1269" y="2699"/>
                </a:lnTo>
                <a:lnTo>
                  <a:pt x="1238" y="2743"/>
                </a:lnTo>
                <a:lnTo>
                  <a:pt x="1199" y="2784"/>
                </a:lnTo>
                <a:lnTo>
                  <a:pt x="1157" y="2823"/>
                </a:lnTo>
                <a:lnTo>
                  <a:pt x="1112" y="2855"/>
                </a:lnTo>
                <a:lnTo>
                  <a:pt x="1066" y="2881"/>
                </a:lnTo>
                <a:lnTo>
                  <a:pt x="1017" y="2901"/>
                </a:lnTo>
                <a:lnTo>
                  <a:pt x="965" y="2916"/>
                </a:lnTo>
                <a:lnTo>
                  <a:pt x="911" y="2925"/>
                </a:lnTo>
                <a:lnTo>
                  <a:pt x="854" y="2928"/>
                </a:lnTo>
                <a:lnTo>
                  <a:pt x="798" y="2925"/>
                </a:lnTo>
                <a:lnTo>
                  <a:pt x="743" y="2916"/>
                </a:lnTo>
                <a:lnTo>
                  <a:pt x="692" y="2901"/>
                </a:lnTo>
                <a:lnTo>
                  <a:pt x="643" y="2881"/>
                </a:lnTo>
                <a:lnTo>
                  <a:pt x="595" y="2855"/>
                </a:lnTo>
                <a:lnTo>
                  <a:pt x="551" y="2823"/>
                </a:lnTo>
                <a:lnTo>
                  <a:pt x="510" y="2784"/>
                </a:lnTo>
                <a:lnTo>
                  <a:pt x="471" y="2743"/>
                </a:lnTo>
                <a:lnTo>
                  <a:pt x="439" y="2699"/>
                </a:lnTo>
                <a:lnTo>
                  <a:pt x="413" y="2651"/>
                </a:lnTo>
                <a:lnTo>
                  <a:pt x="393" y="2602"/>
                </a:lnTo>
                <a:lnTo>
                  <a:pt x="378" y="2551"/>
                </a:lnTo>
                <a:lnTo>
                  <a:pt x="369" y="2496"/>
                </a:lnTo>
                <a:lnTo>
                  <a:pt x="366" y="2440"/>
                </a:lnTo>
                <a:lnTo>
                  <a:pt x="122" y="2440"/>
                </a:lnTo>
                <a:lnTo>
                  <a:pt x="98" y="2438"/>
                </a:lnTo>
                <a:lnTo>
                  <a:pt x="76" y="2431"/>
                </a:lnTo>
                <a:lnTo>
                  <a:pt x="55" y="2420"/>
                </a:lnTo>
                <a:lnTo>
                  <a:pt x="36" y="2404"/>
                </a:lnTo>
                <a:lnTo>
                  <a:pt x="20" y="2384"/>
                </a:lnTo>
                <a:lnTo>
                  <a:pt x="9" y="2364"/>
                </a:lnTo>
                <a:lnTo>
                  <a:pt x="2" y="2342"/>
                </a:lnTo>
                <a:lnTo>
                  <a:pt x="0" y="2318"/>
                </a:lnTo>
                <a:lnTo>
                  <a:pt x="0" y="2318"/>
                </a:lnTo>
                <a:lnTo>
                  <a:pt x="2" y="2294"/>
                </a:lnTo>
                <a:lnTo>
                  <a:pt x="9" y="2272"/>
                </a:lnTo>
                <a:lnTo>
                  <a:pt x="20" y="2250"/>
                </a:lnTo>
                <a:lnTo>
                  <a:pt x="36" y="2232"/>
                </a:lnTo>
                <a:lnTo>
                  <a:pt x="55" y="2216"/>
                </a:lnTo>
                <a:lnTo>
                  <a:pt x="76" y="2205"/>
                </a:lnTo>
                <a:lnTo>
                  <a:pt x="98" y="2198"/>
                </a:lnTo>
                <a:lnTo>
                  <a:pt x="122" y="2196"/>
                </a:lnTo>
                <a:lnTo>
                  <a:pt x="122" y="1403"/>
                </a:lnTo>
                <a:lnTo>
                  <a:pt x="124" y="1369"/>
                </a:lnTo>
                <a:lnTo>
                  <a:pt x="133" y="1331"/>
                </a:lnTo>
                <a:lnTo>
                  <a:pt x="147" y="1292"/>
                </a:lnTo>
                <a:lnTo>
                  <a:pt x="164" y="1254"/>
                </a:lnTo>
                <a:lnTo>
                  <a:pt x="185" y="1222"/>
                </a:lnTo>
                <a:lnTo>
                  <a:pt x="208" y="1195"/>
                </a:lnTo>
                <a:lnTo>
                  <a:pt x="586" y="818"/>
                </a:lnTo>
                <a:lnTo>
                  <a:pt x="613" y="795"/>
                </a:lnTo>
                <a:lnTo>
                  <a:pt x="645" y="775"/>
                </a:lnTo>
                <a:lnTo>
                  <a:pt x="682" y="757"/>
                </a:lnTo>
                <a:lnTo>
                  <a:pt x="722" y="743"/>
                </a:lnTo>
                <a:lnTo>
                  <a:pt x="758" y="734"/>
                </a:lnTo>
                <a:lnTo>
                  <a:pt x="793" y="732"/>
                </a:lnTo>
                <a:lnTo>
                  <a:pt x="1098" y="732"/>
                </a:lnTo>
                <a:lnTo>
                  <a:pt x="1098" y="122"/>
                </a:lnTo>
                <a:lnTo>
                  <a:pt x="1101" y="98"/>
                </a:lnTo>
                <a:lnTo>
                  <a:pt x="1107" y="76"/>
                </a:lnTo>
                <a:lnTo>
                  <a:pt x="1119" y="55"/>
                </a:lnTo>
                <a:lnTo>
                  <a:pt x="1135" y="36"/>
                </a:lnTo>
                <a:lnTo>
                  <a:pt x="1153" y="20"/>
                </a:lnTo>
                <a:lnTo>
                  <a:pt x="1175" y="9"/>
                </a:lnTo>
                <a:lnTo>
                  <a:pt x="1196" y="2"/>
                </a:lnTo>
                <a:lnTo>
                  <a:pt x="12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 name="Google Shape;30;p4"/>
          <p:cNvGrpSpPr/>
          <p:nvPr/>
        </p:nvGrpSpPr>
        <p:grpSpPr>
          <a:xfrm>
            <a:off x="9394473" y="4125992"/>
            <a:ext cx="244065" cy="230307"/>
            <a:chOff x="6221" y="1741"/>
            <a:chExt cx="887" cy="837"/>
          </a:xfrm>
        </p:grpSpPr>
        <p:sp>
          <p:nvSpPr>
            <p:cNvPr id="31" name="Google Shape;31;p4"/>
            <p:cNvSpPr/>
            <p:nvPr/>
          </p:nvSpPr>
          <p:spPr>
            <a:xfrm>
              <a:off x="6727" y="1968"/>
              <a:ext cx="137" cy="122"/>
            </a:xfrm>
            <a:custGeom>
              <a:rect b="b" l="l" r="r" t="t"/>
              <a:pathLst>
                <a:path extrusionOk="0" h="492" w="549">
                  <a:moveTo>
                    <a:pt x="217" y="0"/>
                  </a:moveTo>
                  <a:lnTo>
                    <a:pt x="218" y="0"/>
                  </a:lnTo>
                  <a:lnTo>
                    <a:pt x="240" y="1"/>
                  </a:lnTo>
                  <a:lnTo>
                    <a:pt x="260" y="7"/>
                  </a:lnTo>
                  <a:lnTo>
                    <a:pt x="279" y="15"/>
                  </a:lnTo>
                  <a:lnTo>
                    <a:pt x="299" y="26"/>
                  </a:lnTo>
                  <a:lnTo>
                    <a:pt x="315" y="40"/>
                  </a:lnTo>
                  <a:lnTo>
                    <a:pt x="329" y="58"/>
                  </a:lnTo>
                  <a:lnTo>
                    <a:pt x="549" y="383"/>
                  </a:lnTo>
                  <a:lnTo>
                    <a:pt x="353" y="469"/>
                  </a:lnTo>
                  <a:lnTo>
                    <a:pt x="318" y="482"/>
                  </a:lnTo>
                  <a:lnTo>
                    <a:pt x="283" y="489"/>
                  </a:lnTo>
                  <a:lnTo>
                    <a:pt x="247" y="492"/>
                  </a:lnTo>
                  <a:lnTo>
                    <a:pt x="212" y="488"/>
                  </a:lnTo>
                  <a:lnTo>
                    <a:pt x="176" y="481"/>
                  </a:lnTo>
                  <a:lnTo>
                    <a:pt x="143" y="468"/>
                  </a:lnTo>
                  <a:lnTo>
                    <a:pt x="110" y="450"/>
                  </a:lnTo>
                  <a:lnTo>
                    <a:pt x="82" y="428"/>
                  </a:lnTo>
                  <a:lnTo>
                    <a:pt x="58" y="403"/>
                  </a:lnTo>
                  <a:lnTo>
                    <a:pt x="37" y="376"/>
                  </a:lnTo>
                  <a:lnTo>
                    <a:pt x="20" y="346"/>
                  </a:lnTo>
                  <a:lnTo>
                    <a:pt x="8" y="313"/>
                  </a:lnTo>
                  <a:lnTo>
                    <a:pt x="0" y="279"/>
                  </a:lnTo>
                  <a:lnTo>
                    <a:pt x="39" y="267"/>
                  </a:lnTo>
                  <a:lnTo>
                    <a:pt x="77" y="250"/>
                  </a:lnTo>
                  <a:lnTo>
                    <a:pt x="112" y="229"/>
                  </a:lnTo>
                  <a:lnTo>
                    <a:pt x="142" y="201"/>
                  </a:lnTo>
                  <a:lnTo>
                    <a:pt x="167" y="169"/>
                  </a:lnTo>
                  <a:lnTo>
                    <a:pt x="188" y="135"/>
                  </a:lnTo>
                  <a:lnTo>
                    <a:pt x="204" y="96"/>
                  </a:lnTo>
                  <a:lnTo>
                    <a:pt x="214" y="56"/>
                  </a:lnTo>
                  <a:lnTo>
                    <a:pt x="217" y="13"/>
                  </a:lnTo>
                  <a:lnTo>
                    <a:pt x="21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4"/>
            <p:cNvSpPr/>
            <p:nvPr/>
          </p:nvSpPr>
          <p:spPr>
            <a:xfrm>
              <a:off x="6496" y="1967"/>
              <a:ext cx="344" cy="324"/>
            </a:xfrm>
            <a:custGeom>
              <a:rect b="b" l="l" r="r" t="t"/>
              <a:pathLst>
                <a:path extrusionOk="0" h="1294" w="1377">
                  <a:moveTo>
                    <a:pt x="578" y="0"/>
                  </a:moveTo>
                  <a:lnTo>
                    <a:pt x="598" y="0"/>
                  </a:lnTo>
                  <a:lnTo>
                    <a:pt x="598" y="14"/>
                  </a:lnTo>
                  <a:lnTo>
                    <a:pt x="600" y="54"/>
                  </a:lnTo>
                  <a:lnTo>
                    <a:pt x="608" y="92"/>
                  </a:lnTo>
                  <a:lnTo>
                    <a:pt x="622" y="127"/>
                  </a:lnTo>
                  <a:lnTo>
                    <a:pt x="641" y="161"/>
                  </a:lnTo>
                  <a:lnTo>
                    <a:pt x="663" y="191"/>
                  </a:lnTo>
                  <a:lnTo>
                    <a:pt x="689" y="217"/>
                  </a:lnTo>
                  <a:lnTo>
                    <a:pt x="719" y="240"/>
                  </a:lnTo>
                  <a:lnTo>
                    <a:pt x="752" y="259"/>
                  </a:lnTo>
                  <a:lnTo>
                    <a:pt x="788" y="273"/>
                  </a:lnTo>
                  <a:lnTo>
                    <a:pt x="826" y="281"/>
                  </a:lnTo>
                  <a:lnTo>
                    <a:pt x="833" y="324"/>
                  </a:lnTo>
                  <a:lnTo>
                    <a:pt x="846" y="365"/>
                  </a:lnTo>
                  <a:lnTo>
                    <a:pt x="864" y="405"/>
                  </a:lnTo>
                  <a:lnTo>
                    <a:pt x="887" y="442"/>
                  </a:lnTo>
                  <a:lnTo>
                    <a:pt x="914" y="475"/>
                  </a:lnTo>
                  <a:lnTo>
                    <a:pt x="945" y="507"/>
                  </a:lnTo>
                  <a:lnTo>
                    <a:pt x="981" y="532"/>
                  </a:lnTo>
                  <a:lnTo>
                    <a:pt x="1016" y="553"/>
                  </a:lnTo>
                  <a:lnTo>
                    <a:pt x="1054" y="569"/>
                  </a:lnTo>
                  <a:lnTo>
                    <a:pt x="1093" y="581"/>
                  </a:lnTo>
                  <a:lnTo>
                    <a:pt x="1132" y="587"/>
                  </a:lnTo>
                  <a:lnTo>
                    <a:pt x="1172" y="589"/>
                  </a:lnTo>
                  <a:lnTo>
                    <a:pt x="1217" y="586"/>
                  </a:lnTo>
                  <a:lnTo>
                    <a:pt x="1263" y="577"/>
                  </a:lnTo>
                  <a:lnTo>
                    <a:pt x="1305" y="772"/>
                  </a:lnTo>
                  <a:lnTo>
                    <a:pt x="1377" y="1114"/>
                  </a:lnTo>
                  <a:lnTo>
                    <a:pt x="1356" y="1117"/>
                  </a:lnTo>
                  <a:lnTo>
                    <a:pt x="1336" y="1122"/>
                  </a:lnTo>
                  <a:lnTo>
                    <a:pt x="691" y="1294"/>
                  </a:lnTo>
                  <a:lnTo>
                    <a:pt x="345" y="1100"/>
                  </a:lnTo>
                  <a:lnTo>
                    <a:pt x="430" y="697"/>
                  </a:lnTo>
                  <a:lnTo>
                    <a:pt x="241" y="1042"/>
                  </a:lnTo>
                  <a:lnTo>
                    <a:pt x="0" y="906"/>
                  </a:lnTo>
                  <a:lnTo>
                    <a:pt x="460" y="70"/>
                  </a:lnTo>
                  <a:lnTo>
                    <a:pt x="474" y="50"/>
                  </a:lnTo>
                  <a:lnTo>
                    <a:pt x="491" y="33"/>
                  </a:lnTo>
                  <a:lnTo>
                    <a:pt x="510" y="19"/>
                  </a:lnTo>
                  <a:lnTo>
                    <a:pt x="532" y="9"/>
                  </a:lnTo>
                  <a:lnTo>
                    <a:pt x="554" y="3"/>
                  </a:lnTo>
                  <a:lnTo>
                    <a:pt x="57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 name="Google Shape;33;p4"/>
            <p:cNvSpPr/>
            <p:nvPr/>
          </p:nvSpPr>
          <p:spPr>
            <a:xfrm>
              <a:off x="6670" y="1968"/>
              <a:ext cx="87" cy="46"/>
            </a:xfrm>
            <a:custGeom>
              <a:rect b="b" l="l" r="r" t="t"/>
              <a:pathLst>
                <a:path extrusionOk="0" h="188" w="349">
                  <a:moveTo>
                    <a:pt x="0" y="0"/>
                  </a:moveTo>
                  <a:lnTo>
                    <a:pt x="272" y="0"/>
                  </a:lnTo>
                  <a:lnTo>
                    <a:pt x="349" y="0"/>
                  </a:lnTo>
                  <a:lnTo>
                    <a:pt x="349" y="13"/>
                  </a:lnTo>
                  <a:lnTo>
                    <a:pt x="346" y="44"/>
                  </a:lnTo>
                  <a:lnTo>
                    <a:pt x="337" y="74"/>
                  </a:lnTo>
                  <a:lnTo>
                    <a:pt x="324" y="100"/>
                  </a:lnTo>
                  <a:lnTo>
                    <a:pt x="308" y="125"/>
                  </a:lnTo>
                  <a:lnTo>
                    <a:pt x="287" y="146"/>
                  </a:lnTo>
                  <a:lnTo>
                    <a:pt x="262" y="163"/>
                  </a:lnTo>
                  <a:lnTo>
                    <a:pt x="235" y="176"/>
                  </a:lnTo>
                  <a:lnTo>
                    <a:pt x="206" y="185"/>
                  </a:lnTo>
                  <a:lnTo>
                    <a:pt x="175" y="188"/>
                  </a:lnTo>
                  <a:lnTo>
                    <a:pt x="144" y="185"/>
                  </a:lnTo>
                  <a:lnTo>
                    <a:pt x="114" y="176"/>
                  </a:lnTo>
                  <a:lnTo>
                    <a:pt x="86" y="163"/>
                  </a:lnTo>
                  <a:lnTo>
                    <a:pt x="63" y="146"/>
                  </a:lnTo>
                  <a:lnTo>
                    <a:pt x="41" y="125"/>
                  </a:lnTo>
                  <a:lnTo>
                    <a:pt x="24" y="100"/>
                  </a:lnTo>
                  <a:lnTo>
                    <a:pt x="11" y="74"/>
                  </a:lnTo>
                  <a:lnTo>
                    <a:pt x="4" y="44"/>
                  </a:lnTo>
                  <a:lnTo>
                    <a:pt x="0" y="1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4"/>
            <p:cNvSpPr/>
            <p:nvPr/>
          </p:nvSpPr>
          <p:spPr>
            <a:xfrm>
              <a:off x="6353" y="2200"/>
              <a:ext cx="755" cy="276"/>
            </a:xfrm>
            <a:custGeom>
              <a:rect b="b" l="l" r="r" t="t"/>
              <a:pathLst>
                <a:path extrusionOk="0" h="1103" w="3020">
                  <a:moveTo>
                    <a:pt x="267" y="0"/>
                  </a:moveTo>
                  <a:lnTo>
                    <a:pt x="302" y="2"/>
                  </a:lnTo>
                  <a:lnTo>
                    <a:pt x="337" y="8"/>
                  </a:lnTo>
                  <a:lnTo>
                    <a:pt x="371" y="19"/>
                  </a:lnTo>
                  <a:lnTo>
                    <a:pt x="404" y="35"/>
                  </a:lnTo>
                  <a:lnTo>
                    <a:pt x="1247" y="507"/>
                  </a:lnTo>
                  <a:lnTo>
                    <a:pt x="1945" y="321"/>
                  </a:lnTo>
                  <a:lnTo>
                    <a:pt x="1984" y="314"/>
                  </a:lnTo>
                  <a:lnTo>
                    <a:pt x="2024" y="311"/>
                  </a:lnTo>
                  <a:lnTo>
                    <a:pt x="2064" y="316"/>
                  </a:lnTo>
                  <a:lnTo>
                    <a:pt x="2103" y="326"/>
                  </a:lnTo>
                  <a:lnTo>
                    <a:pt x="2836" y="575"/>
                  </a:lnTo>
                  <a:lnTo>
                    <a:pt x="2873" y="590"/>
                  </a:lnTo>
                  <a:lnTo>
                    <a:pt x="2907" y="611"/>
                  </a:lnTo>
                  <a:lnTo>
                    <a:pt x="2936" y="636"/>
                  </a:lnTo>
                  <a:lnTo>
                    <a:pt x="2961" y="664"/>
                  </a:lnTo>
                  <a:lnTo>
                    <a:pt x="2983" y="695"/>
                  </a:lnTo>
                  <a:lnTo>
                    <a:pt x="3000" y="729"/>
                  </a:lnTo>
                  <a:lnTo>
                    <a:pt x="3012" y="765"/>
                  </a:lnTo>
                  <a:lnTo>
                    <a:pt x="3019" y="803"/>
                  </a:lnTo>
                  <a:lnTo>
                    <a:pt x="3020" y="841"/>
                  </a:lnTo>
                  <a:lnTo>
                    <a:pt x="3015" y="880"/>
                  </a:lnTo>
                  <a:lnTo>
                    <a:pt x="3006" y="919"/>
                  </a:lnTo>
                  <a:lnTo>
                    <a:pt x="2991" y="956"/>
                  </a:lnTo>
                  <a:lnTo>
                    <a:pt x="2971" y="988"/>
                  </a:lnTo>
                  <a:lnTo>
                    <a:pt x="2948" y="1017"/>
                  </a:lnTo>
                  <a:lnTo>
                    <a:pt x="2920" y="1043"/>
                  </a:lnTo>
                  <a:lnTo>
                    <a:pt x="2889" y="1064"/>
                  </a:lnTo>
                  <a:lnTo>
                    <a:pt x="2857" y="1081"/>
                  </a:lnTo>
                  <a:lnTo>
                    <a:pt x="2823" y="1093"/>
                  </a:lnTo>
                  <a:lnTo>
                    <a:pt x="2786" y="1101"/>
                  </a:lnTo>
                  <a:lnTo>
                    <a:pt x="2748" y="1103"/>
                  </a:lnTo>
                  <a:lnTo>
                    <a:pt x="2705" y="1100"/>
                  </a:lnTo>
                  <a:lnTo>
                    <a:pt x="2661" y="1089"/>
                  </a:lnTo>
                  <a:lnTo>
                    <a:pt x="2006" y="866"/>
                  </a:lnTo>
                  <a:lnTo>
                    <a:pt x="1280" y="1060"/>
                  </a:lnTo>
                  <a:lnTo>
                    <a:pt x="1246" y="1068"/>
                  </a:lnTo>
                  <a:lnTo>
                    <a:pt x="1211" y="1070"/>
                  </a:lnTo>
                  <a:lnTo>
                    <a:pt x="1177" y="1068"/>
                  </a:lnTo>
                  <a:lnTo>
                    <a:pt x="1142" y="1061"/>
                  </a:lnTo>
                  <a:lnTo>
                    <a:pt x="1109" y="1050"/>
                  </a:lnTo>
                  <a:lnTo>
                    <a:pt x="1078" y="1035"/>
                  </a:lnTo>
                  <a:lnTo>
                    <a:pt x="139" y="509"/>
                  </a:lnTo>
                  <a:lnTo>
                    <a:pt x="108" y="488"/>
                  </a:lnTo>
                  <a:lnTo>
                    <a:pt x="81" y="464"/>
                  </a:lnTo>
                  <a:lnTo>
                    <a:pt x="57" y="438"/>
                  </a:lnTo>
                  <a:lnTo>
                    <a:pt x="38" y="409"/>
                  </a:lnTo>
                  <a:lnTo>
                    <a:pt x="22" y="378"/>
                  </a:lnTo>
                  <a:lnTo>
                    <a:pt x="11" y="345"/>
                  </a:lnTo>
                  <a:lnTo>
                    <a:pt x="4" y="311"/>
                  </a:lnTo>
                  <a:lnTo>
                    <a:pt x="0" y="277"/>
                  </a:lnTo>
                  <a:lnTo>
                    <a:pt x="3" y="241"/>
                  </a:lnTo>
                  <a:lnTo>
                    <a:pt x="8" y="207"/>
                  </a:lnTo>
                  <a:lnTo>
                    <a:pt x="20" y="172"/>
                  </a:lnTo>
                  <a:lnTo>
                    <a:pt x="35" y="139"/>
                  </a:lnTo>
                  <a:lnTo>
                    <a:pt x="55" y="108"/>
                  </a:lnTo>
                  <a:lnTo>
                    <a:pt x="79" y="81"/>
                  </a:lnTo>
                  <a:lnTo>
                    <a:pt x="106" y="57"/>
                  </a:lnTo>
                  <a:lnTo>
                    <a:pt x="135" y="38"/>
                  </a:lnTo>
                  <a:lnTo>
                    <a:pt x="165" y="22"/>
                  </a:lnTo>
                  <a:lnTo>
                    <a:pt x="198" y="10"/>
                  </a:lnTo>
                  <a:lnTo>
                    <a:pt x="232" y="3"/>
                  </a:lnTo>
                  <a:lnTo>
                    <a:pt x="26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4"/>
            <p:cNvSpPr/>
            <p:nvPr/>
          </p:nvSpPr>
          <p:spPr>
            <a:xfrm>
              <a:off x="6248" y="2051"/>
              <a:ext cx="155" cy="155"/>
            </a:xfrm>
            <a:custGeom>
              <a:rect b="b" l="l" r="r" t="t"/>
              <a:pathLst>
                <a:path extrusionOk="0" h="620" w="619">
                  <a:moveTo>
                    <a:pt x="310" y="0"/>
                  </a:moveTo>
                  <a:lnTo>
                    <a:pt x="355" y="3"/>
                  </a:lnTo>
                  <a:lnTo>
                    <a:pt x="399" y="14"/>
                  </a:lnTo>
                  <a:lnTo>
                    <a:pt x="440" y="29"/>
                  </a:lnTo>
                  <a:lnTo>
                    <a:pt x="478" y="51"/>
                  </a:lnTo>
                  <a:lnTo>
                    <a:pt x="512" y="77"/>
                  </a:lnTo>
                  <a:lnTo>
                    <a:pt x="543" y="107"/>
                  </a:lnTo>
                  <a:lnTo>
                    <a:pt x="569" y="141"/>
                  </a:lnTo>
                  <a:lnTo>
                    <a:pt x="589" y="180"/>
                  </a:lnTo>
                  <a:lnTo>
                    <a:pt x="606" y="221"/>
                  </a:lnTo>
                  <a:lnTo>
                    <a:pt x="615" y="264"/>
                  </a:lnTo>
                  <a:lnTo>
                    <a:pt x="619" y="310"/>
                  </a:lnTo>
                  <a:lnTo>
                    <a:pt x="616" y="348"/>
                  </a:lnTo>
                  <a:lnTo>
                    <a:pt x="610" y="384"/>
                  </a:lnTo>
                  <a:lnTo>
                    <a:pt x="599" y="418"/>
                  </a:lnTo>
                  <a:lnTo>
                    <a:pt x="584" y="452"/>
                  </a:lnTo>
                  <a:lnTo>
                    <a:pt x="567" y="482"/>
                  </a:lnTo>
                  <a:lnTo>
                    <a:pt x="543" y="513"/>
                  </a:lnTo>
                  <a:lnTo>
                    <a:pt x="515" y="541"/>
                  </a:lnTo>
                  <a:lnTo>
                    <a:pt x="485" y="565"/>
                  </a:lnTo>
                  <a:lnTo>
                    <a:pt x="451" y="585"/>
                  </a:lnTo>
                  <a:lnTo>
                    <a:pt x="414" y="601"/>
                  </a:lnTo>
                  <a:lnTo>
                    <a:pt x="376" y="612"/>
                  </a:lnTo>
                  <a:lnTo>
                    <a:pt x="343" y="619"/>
                  </a:lnTo>
                  <a:lnTo>
                    <a:pt x="310" y="620"/>
                  </a:lnTo>
                  <a:lnTo>
                    <a:pt x="263" y="616"/>
                  </a:lnTo>
                  <a:lnTo>
                    <a:pt x="219" y="607"/>
                  </a:lnTo>
                  <a:lnTo>
                    <a:pt x="178" y="592"/>
                  </a:lnTo>
                  <a:lnTo>
                    <a:pt x="141" y="570"/>
                  </a:lnTo>
                  <a:lnTo>
                    <a:pt x="106" y="544"/>
                  </a:lnTo>
                  <a:lnTo>
                    <a:pt x="76" y="514"/>
                  </a:lnTo>
                  <a:lnTo>
                    <a:pt x="49" y="479"/>
                  </a:lnTo>
                  <a:lnTo>
                    <a:pt x="29" y="441"/>
                  </a:lnTo>
                  <a:lnTo>
                    <a:pt x="13" y="400"/>
                  </a:lnTo>
                  <a:lnTo>
                    <a:pt x="3" y="356"/>
                  </a:lnTo>
                  <a:lnTo>
                    <a:pt x="0" y="310"/>
                  </a:lnTo>
                  <a:lnTo>
                    <a:pt x="3" y="264"/>
                  </a:lnTo>
                  <a:lnTo>
                    <a:pt x="13" y="221"/>
                  </a:lnTo>
                  <a:lnTo>
                    <a:pt x="29" y="180"/>
                  </a:lnTo>
                  <a:lnTo>
                    <a:pt x="49" y="141"/>
                  </a:lnTo>
                  <a:lnTo>
                    <a:pt x="76" y="107"/>
                  </a:lnTo>
                  <a:lnTo>
                    <a:pt x="106" y="77"/>
                  </a:lnTo>
                  <a:lnTo>
                    <a:pt x="141" y="51"/>
                  </a:lnTo>
                  <a:lnTo>
                    <a:pt x="178" y="29"/>
                  </a:lnTo>
                  <a:lnTo>
                    <a:pt x="219" y="14"/>
                  </a:lnTo>
                  <a:lnTo>
                    <a:pt x="263" y="3"/>
                  </a:lnTo>
                  <a:lnTo>
                    <a:pt x="31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4"/>
            <p:cNvSpPr/>
            <p:nvPr/>
          </p:nvSpPr>
          <p:spPr>
            <a:xfrm>
              <a:off x="6221" y="2296"/>
              <a:ext cx="870" cy="282"/>
            </a:xfrm>
            <a:custGeom>
              <a:rect b="b" l="l" r="r" t="t"/>
              <a:pathLst>
                <a:path extrusionOk="0" h="1127" w="3479">
                  <a:moveTo>
                    <a:pt x="168" y="0"/>
                  </a:moveTo>
                  <a:lnTo>
                    <a:pt x="197" y="3"/>
                  </a:lnTo>
                  <a:lnTo>
                    <a:pt x="226" y="10"/>
                  </a:lnTo>
                  <a:lnTo>
                    <a:pt x="254" y="23"/>
                  </a:lnTo>
                  <a:lnTo>
                    <a:pt x="503" y="165"/>
                  </a:lnTo>
                  <a:lnTo>
                    <a:pt x="1583" y="788"/>
                  </a:lnTo>
                  <a:lnTo>
                    <a:pt x="3310" y="788"/>
                  </a:lnTo>
                  <a:lnTo>
                    <a:pt x="3341" y="791"/>
                  </a:lnTo>
                  <a:lnTo>
                    <a:pt x="3369" y="800"/>
                  </a:lnTo>
                  <a:lnTo>
                    <a:pt x="3396" y="813"/>
                  </a:lnTo>
                  <a:lnTo>
                    <a:pt x="3420" y="830"/>
                  </a:lnTo>
                  <a:lnTo>
                    <a:pt x="3440" y="850"/>
                  </a:lnTo>
                  <a:lnTo>
                    <a:pt x="3456" y="873"/>
                  </a:lnTo>
                  <a:lnTo>
                    <a:pt x="3469" y="900"/>
                  </a:lnTo>
                  <a:lnTo>
                    <a:pt x="3477" y="928"/>
                  </a:lnTo>
                  <a:lnTo>
                    <a:pt x="3479" y="958"/>
                  </a:lnTo>
                  <a:lnTo>
                    <a:pt x="3477" y="988"/>
                  </a:lnTo>
                  <a:lnTo>
                    <a:pt x="3468" y="1017"/>
                  </a:lnTo>
                  <a:lnTo>
                    <a:pt x="3456" y="1043"/>
                  </a:lnTo>
                  <a:lnTo>
                    <a:pt x="3439" y="1067"/>
                  </a:lnTo>
                  <a:lnTo>
                    <a:pt x="3419" y="1087"/>
                  </a:lnTo>
                  <a:lnTo>
                    <a:pt x="3395" y="1105"/>
                  </a:lnTo>
                  <a:lnTo>
                    <a:pt x="3369" y="1117"/>
                  </a:lnTo>
                  <a:lnTo>
                    <a:pt x="3340" y="1125"/>
                  </a:lnTo>
                  <a:lnTo>
                    <a:pt x="3310" y="1127"/>
                  </a:lnTo>
                  <a:lnTo>
                    <a:pt x="1538" y="1127"/>
                  </a:lnTo>
                  <a:lnTo>
                    <a:pt x="1509" y="1125"/>
                  </a:lnTo>
                  <a:lnTo>
                    <a:pt x="1480" y="1118"/>
                  </a:lnTo>
                  <a:lnTo>
                    <a:pt x="1453" y="1105"/>
                  </a:lnTo>
                  <a:lnTo>
                    <a:pt x="85" y="317"/>
                  </a:lnTo>
                  <a:lnTo>
                    <a:pt x="60" y="299"/>
                  </a:lnTo>
                  <a:lnTo>
                    <a:pt x="39" y="278"/>
                  </a:lnTo>
                  <a:lnTo>
                    <a:pt x="23" y="254"/>
                  </a:lnTo>
                  <a:lnTo>
                    <a:pt x="10" y="228"/>
                  </a:lnTo>
                  <a:lnTo>
                    <a:pt x="3" y="200"/>
                  </a:lnTo>
                  <a:lnTo>
                    <a:pt x="0" y="171"/>
                  </a:lnTo>
                  <a:lnTo>
                    <a:pt x="0" y="171"/>
                  </a:lnTo>
                  <a:lnTo>
                    <a:pt x="2" y="142"/>
                  </a:lnTo>
                  <a:lnTo>
                    <a:pt x="10" y="113"/>
                  </a:lnTo>
                  <a:lnTo>
                    <a:pt x="23" y="86"/>
                  </a:lnTo>
                  <a:lnTo>
                    <a:pt x="40" y="60"/>
                  </a:lnTo>
                  <a:lnTo>
                    <a:pt x="61" y="39"/>
                  </a:lnTo>
                  <a:lnTo>
                    <a:pt x="85" y="22"/>
                  </a:lnTo>
                  <a:lnTo>
                    <a:pt x="112" y="10"/>
                  </a:lnTo>
                  <a:lnTo>
                    <a:pt x="140" y="3"/>
                  </a:lnTo>
                  <a:lnTo>
                    <a:pt x="16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4"/>
            <p:cNvSpPr/>
            <p:nvPr/>
          </p:nvSpPr>
          <p:spPr>
            <a:xfrm>
              <a:off x="6813" y="2005"/>
              <a:ext cx="177" cy="154"/>
            </a:xfrm>
            <a:custGeom>
              <a:rect b="b" l="l" r="r" t="t"/>
              <a:pathLst>
                <a:path extrusionOk="0" h="616" w="705">
                  <a:moveTo>
                    <a:pt x="411" y="0"/>
                  </a:moveTo>
                  <a:lnTo>
                    <a:pt x="441" y="2"/>
                  </a:lnTo>
                  <a:lnTo>
                    <a:pt x="470" y="10"/>
                  </a:lnTo>
                  <a:lnTo>
                    <a:pt x="497" y="21"/>
                  </a:lnTo>
                  <a:lnTo>
                    <a:pt x="522" y="36"/>
                  </a:lnTo>
                  <a:lnTo>
                    <a:pt x="545" y="55"/>
                  </a:lnTo>
                  <a:lnTo>
                    <a:pt x="566" y="80"/>
                  </a:lnTo>
                  <a:lnTo>
                    <a:pt x="583" y="109"/>
                  </a:lnTo>
                  <a:lnTo>
                    <a:pt x="595" y="140"/>
                  </a:lnTo>
                  <a:lnTo>
                    <a:pt x="618" y="147"/>
                  </a:lnTo>
                  <a:lnTo>
                    <a:pt x="638" y="157"/>
                  </a:lnTo>
                  <a:lnTo>
                    <a:pt x="658" y="170"/>
                  </a:lnTo>
                  <a:lnTo>
                    <a:pt x="674" y="186"/>
                  </a:lnTo>
                  <a:lnTo>
                    <a:pt x="688" y="207"/>
                  </a:lnTo>
                  <a:lnTo>
                    <a:pt x="699" y="233"/>
                  </a:lnTo>
                  <a:lnTo>
                    <a:pt x="704" y="259"/>
                  </a:lnTo>
                  <a:lnTo>
                    <a:pt x="705" y="286"/>
                  </a:lnTo>
                  <a:lnTo>
                    <a:pt x="700" y="311"/>
                  </a:lnTo>
                  <a:lnTo>
                    <a:pt x="690" y="336"/>
                  </a:lnTo>
                  <a:lnTo>
                    <a:pt x="676" y="359"/>
                  </a:lnTo>
                  <a:lnTo>
                    <a:pt x="658" y="378"/>
                  </a:lnTo>
                  <a:lnTo>
                    <a:pt x="635" y="394"/>
                  </a:lnTo>
                  <a:lnTo>
                    <a:pt x="270" y="599"/>
                  </a:lnTo>
                  <a:lnTo>
                    <a:pt x="249" y="609"/>
                  </a:lnTo>
                  <a:lnTo>
                    <a:pt x="226" y="614"/>
                  </a:lnTo>
                  <a:lnTo>
                    <a:pt x="204" y="616"/>
                  </a:lnTo>
                  <a:lnTo>
                    <a:pt x="177" y="613"/>
                  </a:lnTo>
                  <a:lnTo>
                    <a:pt x="151" y="607"/>
                  </a:lnTo>
                  <a:lnTo>
                    <a:pt x="127" y="594"/>
                  </a:lnTo>
                  <a:lnTo>
                    <a:pt x="107" y="576"/>
                  </a:lnTo>
                  <a:lnTo>
                    <a:pt x="88" y="556"/>
                  </a:lnTo>
                  <a:lnTo>
                    <a:pt x="0" y="423"/>
                  </a:lnTo>
                  <a:lnTo>
                    <a:pt x="24" y="417"/>
                  </a:lnTo>
                  <a:lnTo>
                    <a:pt x="47" y="408"/>
                  </a:lnTo>
                  <a:lnTo>
                    <a:pt x="261" y="314"/>
                  </a:lnTo>
                  <a:lnTo>
                    <a:pt x="357" y="270"/>
                  </a:lnTo>
                  <a:lnTo>
                    <a:pt x="374" y="280"/>
                  </a:lnTo>
                  <a:lnTo>
                    <a:pt x="391" y="287"/>
                  </a:lnTo>
                  <a:lnTo>
                    <a:pt x="411" y="289"/>
                  </a:lnTo>
                  <a:lnTo>
                    <a:pt x="433" y="287"/>
                  </a:lnTo>
                  <a:lnTo>
                    <a:pt x="453" y="279"/>
                  </a:lnTo>
                  <a:lnTo>
                    <a:pt x="470" y="268"/>
                  </a:lnTo>
                  <a:lnTo>
                    <a:pt x="486" y="253"/>
                  </a:lnTo>
                  <a:lnTo>
                    <a:pt x="496" y="236"/>
                  </a:lnTo>
                  <a:lnTo>
                    <a:pt x="504" y="215"/>
                  </a:lnTo>
                  <a:lnTo>
                    <a:pt x="506" y="194"/>
                  </a:lnTo>
                  <a:lnTo>
                    <a:pt x="504" y="171"/>
                  </a:lnTo>
                  <a:lnTo>
                    <a:pt x="496" y="151"/>
                  </a:lnTo>
                  <a:lnTo>
                    <a:pt x="486" y="134"/>
                  </a:lnTo>
                  <a:lnTo>
                    <a:pt x="470" y="119"/>
                  </a:lnTo>
                  <a:lnTo>
                    <a:pt x="453" y="108"/>
                  </a:lnTo>
                  <a:lnTo>
                    <a:pt x="433" y="100"/>
                  </a:lnTo>
                  <a:lnTo>
                    <a:pt x="411" y="98"/>
                  </a:lnTo>
                  <a:lnTo>
                    <a:pt x="388" y="101"/>
                  </a:lnTo>
                  <a:lnTo>
                    <a:pt x="366" y="109"/>
                  </a:lnTo>
                  <a:lnTo>
                    <a:pt x="349" y="122"/>
                  </a:lnTo>
                  <a:lnTo>
                    <a:pt x="334" y="139"/>
                  </a:lnTo>
                  <a:lnTo>
                    <a:pt x="323" y="159"/>
                  </a:lnTo>
                  <a:lnTo>
                    <a:pt x="318" y="181"/>
                  </a:lnTo>
                  <a:lnTo>
                    <a:pt x="221" y="224"/>
                  </a:lnTo>
                  <a:lnTo>
                    <a:pt x="219" y="209"/>
                  </a:lnTo>
                  <a:lnTo>
                    <a:pt x="218" y="194"/>
                  </a:lnTo>
                  <a:lnTo>
                    <a:pt x="220" y="170"/>
                  </a:lnTo>
                  <a:lnTo>
                    <a:pt x="224" y="147"/>
                  </a:lnTo>
                  <a:lnTo>
                    <a:pt x="230" y="125"/>
                  </a:lnTo>
                  <a:lnTo>
                    <a:pt x="245" y="95"/>
                  </a:lnTo>
                  <a:lnTo>
                    <a:pt x="264" y="69"/>
                  </a:lnTo>
                  <a:lnTo>
                    <a:pt x="287" y="45"/>
                  </a:lnTo>
                  <a:lnTo>
                    <a:pt x="314" y="27"/>
                  </a:lnTo>
                  <a:lnTo>
                    <a:pt x="345" y="12"/>
                  </a:lnTo>
                  <a:lnTo>
                    <a:pt x="377" y="3"/>
                  </a:lnTo>
                  <a:lnTo>
                    <a:pt x="4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4"/>
            <p:cNvSpPr/>
            <p:nvPr/>
          </p:nvSpPr>
          <p:spPr>
            <a:xfrm>
              <a:off x="6630" y="1842"/>
              <a:ext cx="162" cy="109"/>
            </a:xfrm>
            <a:custGeom>
              <a:rect b="b" l="l" r="r" t="t"/>
              <a:pathLst>
                <a:path extrusionOk="0" h="437" w="646">
                  <a:moveTo>
                    <a:pt x="23" y="0"/>
                  </a:moveTo>
                  <a:lnTo>
                    <a:pt x="97" y="16"/>
                  </a:lnTo>
                  <a:lnTo>
                    <a:pt x="171" y="28"/>
                  </a:lnTo>
                  <a:lnTo>
                    <a:pt x="248" y="36"/>
                  </a:lnTo>
                  <a:lnTo>
                    <a:pt x="323" y="38"/>
                  </a:lnTo>
                  <a:lnTo>
                    <a:pt x="399" y="36"/>
                  </a:lnTo>
                  <a:lnTo>
                    <a:pt x="475" y="28"/>
                  </a:lnTo>
                  <a:lnTo>
                    <a:pt x="550" y="16"/>
                  </a:lnTo>
                  <a:lnTo>
                    <a:pt x="624" y="0"/>
                  </a:lnTo>
                  <a:lnTo>
                    <a:pt x="635" y="36"/>
                  </a:lnTo>
                  <a:lnTo>
                    <a:pt x="643" y="75"/>
                  </a:lnTo>
                  <a:lnTo>
                    <a:pt x="646" y="113"/>
                  </a:lnTo>
                  <a:lnTo>
                    <a:pt x="643" y="155"/>
                  </a:lnTo>
                  <a:lnTo>
                    <a:pt x="634" y="195"/>
                  </a:lnTo>
                  <a:lnTo>
                    <a:pt x="621" y="234"/>
                  </a:lnTo>
                  <a:lnTo>
                    <a:pt x="604" y="270"/>
                  </a:lnTo>
                  <a:lnTo>
                    <a:pt x="585" y="301"/>
                  </a:lnTo>
                  <a:lnTo>
                    <a:pt x="562" y="330"/>
                  </a:lnTo>
                  <a:lnTo>
                    <a:pt x="536" y="356"/>
                  </a:lnTo>
                  <a:lnTo>
                    <a:pt x="507" y="379"/>
                  </a:lnTo>
                  <a:lnTo>
                    <a:pt x="474" y="399"/>
                  </a:lnTo>
                  <a:lnTo>
                    <a:pt x="439" y="415"/>
                  </a:lnTo>
                  <a:lnTo>
                    <a:pt x="403" y="427"/>
                  </a:lnTo>
                  <a:lnTo>
                    <a:pt x="364" y="434"/>
                  </a:lnTo>
                  <a:lnTo>
                    <a:pt x="323" y="437"/>
                  </a:lnTo>
                  <a:lnTo>
                    <a:pt x="279" y="433"/>
                  </a:lnTo>
                  <a:lnTo>
                    <a:pt x="236" y="425"/>
                  </a:lnTo>
                  <a:lnTo>
                    <a:pt x="196" y="410"/>
                  </a:lnTo>
                  <a:lnTo>
                    <a:pt x="158" y="390"/>
                  </a:lnTo>
                  <a:lnTo>
                    <a:pt x="130" y="372"/>
                  </a:lnTo>
                  <a:lnTo>
                    <a:pt x="106" y="350"/>
                  </a:lnTo>
                  <a:lnTo>
                    <a:pt x="82" y="327"/>
                  </a:lnTo>
                  <a:lnTo>
                    <a:pt x="62" y="301"/>
                  </a:lnTo>
                  <a:lnTo>
                    <a:pt x="40" y="267"/>
                  </a:lnTo>
                  <a:lnTo>
                    <a:pt x="24" y="233"/>
                  </a:lnTo>
                  <a:lnTo>
                    <a:pt x="11" y="194"/>
                  </a:lnTo>
                  <a:lnTo>
                    <a:pt x="3" y="155"/>
                  </a:lnTo>
                  <a:lnTo>
                    <a:pt x="0" y="113"/>
                  </a:lnTo>
                  <a:lnTo>
                    <a:pt x="3" y="75"/>
                  </a:lnTo>
                  <a:lnTo>
                    <a:pt x="11" y="37"/>
                  </a:lnTo>
                  <a:lnTo>
                    <a:pt x="23"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4"/>
            <p:cNvSpPr/>
            <p:nvPr/>
          </p:nvSpPr>
          <p:spPr>
            <a:xfrm>
              <a:off x="6633" y="1741"/>
              <a:ext cx="156" cy="88"/>
            </a:xfrm>
            <a:custGeom>
              <a:rect b="b" l="l" r="r" t="t"/>
              <a:pathLst>
                <a:path extrusionOk="0" h="353" w="626">
                  <a:moveTo>
                    <a:pt x="270" y="103"/>
                  </a:moveTo>
                  <a:lnTo>
                    <a:pt x="270" y="142"/>
                  </a:lnTo>
                  <a:lnTo>
                    <a:pt x="231" y="142"/>
                  </a:lnTo>
                  <a:lnTo>
                    <a:pt x="231" y="229"/>
                  </a:lnTo>
                  <a:lnTo>
                    <a:pt x="270" y="229"/>
                  </a:lnTo>
                  <a:lnTo>
                    <a:pt x="270" y="268"/>
                  </a:lnTo>
                  <a:lnTo>
                    <a:pt x="357" y="268"/>
                  </a:lnTo>
                  <a:lnTo>
                    <a:pt x="357" y="229"/>
                  </a:lnTo>
                  <a:lnTo>
                    <a:pt x="395" y="229"/>
                  </a:lnTo>
                  <a:lnTo>
                    <a:pt x="395" y="142"/>
                  </a:lnTo>
                  <a:lnTo>
                    <a:pt x="357" y="142"/>
                  </a:lnTo>
                  <a:lnTo>
                    <a:pt x="357" y="103"/>
                  </a:lnTo>
                  <a:lnTo>
                    <a:pt x="270" y="103"/>
                  </a:lnTo>
                  <a:close/>
                  <a:moveTo>
                    <a:pt x="75" y="0"/>
                  </a:moveTo>
                  <a:lnTo>
                    <a:pt x="75" y="0"/>
                  </a:lnTo>
                  <a:lnTo>
                    <a:pt x="77" y="0"/>
                  </a:lnTo>
                  <a:lnTo>
                    <a:pt x="81" y="1"/>
                  </a:lnTo>
                  <a:lnTo>
                    <a:pt x="157" y="18"/>
                  </a:lnTo>
                  <a:lnTo>
                    <a:pt x="236" y="28"/>
                  </a:lnTo>
                  <a:lnTo>
                    <a:pt x="313" y="32"/>
                  </a:lnTo>
                  <a:lnTo>
                    <a:pt x="392" y="28"/>
                  </a:lnTo>
                  <a:lnTo>
                    <a:pt x="469" y="18"/>
                  </a:lnTo>
                  <a:lnTo>
                    <a:pt x="546" y="1"/>
                  </a:lnTo>
                  <a:lnTo>
                    <a:pt x="549" y="0"/>
                  </a:lnTo>
                  <a:lnTo>
                    <a:pt x="552" y="0"/>
                  </a:lnTo>
                  <a:lnTo>
                    <a:pt x="552" y="0"/>
                  </a:lnTo>
                  <a:lnTo>
                    <a:pt x="556" y="0"/>
                  </a:lnTo>
                  <a:lnTo>
                    <a:pt x="560" y="3"/>
                  </a:lnTo>
                  <a:lnTo>
                    <a:pt x="564" y="4"/>
                  </a:lnTo>
                  <a:lnTo>
                    <a:pt x="567" y="7"/>
                  </a:lnTo>
                  <a:lnTo>
                    <a:pt x="570" y="10"/>
                  </a:lnTo>
                  <a:lnTo>
                    <a:pt x="572" y="14"/>
                  </a:lnTo>
                  <a:lnTo>
                    <a:pt x="575" y="19"/>
                  </a:lnTo>
                  <a:lnTo>
                    <a:pt x="583" y="59"/>
                  </a:lnTo>
                  <a:lnTo>
                    <a:pt x="592" y="104"/>
                  </a:lnTo>
                  <a:lnTo>
                    <a:pt x="600" y="152"/>
                  </a:lnTo>
                  <a:lnTo>
                    <a:pt x="609" y="201"/>
                  </a:lnTo>
                  <a:lnTo>
                    <a:pt x="618" y="246"/>
                  </a:lnTo>
                  <a:lnTo>
                    <a:pt x="626" y="286"/>
                  </a:lnTo>
                  <a:lnTo>
                    <a:pt x="626" y="294"/>
                  </a:lnTo>
                  <a:lnTo>
                    <a:pt x="624" y="303"/>
                  </a:lnTo>
                  <a:lnTo>
                    <a:pt x="618" y="310"/>
                  </a:lnTo>
                  <a:lnTo>
                    <a:pt x="610" y="314"/>
                  </a:lnTo>
                  <a:lnTo>
                    <a:pt x="537" y="331"/>
                  </a:lnTo>
                  <a:lnTo>
                    <a:pt x="463" y="343"/>
                  </a:lnTo>
                  <a:lnTo>
                    <a:pt x="388" y="350"/>
                  </a:lnTo>
                  <a:lnTo>
                    <a:pt x="313" y="353"/>
                  </a:lnTo>
                  <a:lnTo>
                    <a:pt x="239" y="350"/>
                  </a:lnTo>
                  <a:lnTo>
                    <a:pt x="165" y="343"/>
                  </a:lnTo>
                  <a:lnTo>
                    <a:pt x="90" y="331"/>
                  </a:lnTo>
                  <a:lnTo>
                    <a:pt x="17" y="314"/>
                  </a:lnTo>
                  <a:lnTo>
                    <a:pt x="8" y="310"/>
                  </a:lnTo>
                  <a:lnTo>
                    <a:pt x="3" y="303"/>
                  </a:lnTo>
                  <a:lnTo>
                    <a:pt x="0" y="294"/>
                  </a:lnTo>
                  <a:lnTo>
                    <a:pt x="0" y="286"/>
                  </a:lnTo>
                  <a:lnTo>
                    <a:pt x="8" y="246"/>
                  </a:lnTo>
                  <a:lnTo>
                    <a:pt x="17" y="201"/>
                  </a:lnTo>
                  <a:lnTo>
                    <a:pt x="26" y="152"/>
                  </a:lnTo>
                  <a:lnTo>
                    <a:pt x="34" y="104"/>
                  </a:lnTo>
                  <a:lnTo>
                    <a:pt x="43" y="59"/>
                  </a:lnTo>
                  <a:lnTo>
                    <a:pt x="52" y="19"/>
                  </a:lnTo>
                  <a:lnTo>
                    <a:pt x="54" y="14"/>
                  </a:lnTo>
                  <a:lnTo>
                    <a:pt x="56" y="10"/>
                  </a:lnTo>
                  <a:lnTo>
                    <a:pt x="59" y="7"/>
                  </a:lnTo>
                  <a:lnTo>
                    <a:pt x="62" y="4"/>
                  </a:lnTo>
                  <a:lnTo>
                    <a:pt x="67" y="3"/>
                  </a:lnTo>
                  <a:lnTo>
                    <a:pt x="71" y="0"/>
                  </a:lnTo>
                  <a:lnTo>
                    <a:pt x="7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 name="Google Shape;40;p4"/>
          <p:cNvSpPr/>
          <p:nvPr/>
        </p:nvSpPr>
        <p:spPr>
          <a:xfrm>
            <a:off x="10101749" y="4127121"/>
            <a:ext cx="228049" cy="228049"/>
          </a:xfrm>
          <a:custGeom>
            <a:rect b="b" l="l" r="r" t="t"/>
            <a:pathLst>
              <a:path extrusionOk="0" h="1729" w="1731">
                <a:moveTo>
                  <a:pt x="721" y="288"/>
                </a:moveTo>
                <a:lnTo>
                  <a:pt x="721" y="576"/>
                </a:lnTo>
                <a:lnTo>
                  <a:pt x="718" y="604"/>
                </a:lnTo>
                <a:lnTo>
                  <a:pt x="710" y="632"/>
                </a:lnTo>
                <a:lnTo>
                  <a:pt x="696" y="656"/>
                </a:lnTo>
                <a:lnTo>
                  <a:pt x="679" y="678"/>
                </a:lnTo>
                <a:lnTo>
                  <a:pt x="658" y="695"/>
                </a:lnTo>
                <a:lnTo>
                  <a:pt x="633" y="708"/>
                </a:lnTo>
                <a:lnTo>
                  <a:pt x="607" y="717"/>
                </a:lnTo>
                <a:lnTo>
                  <a:pt x="577" y="720"/>
                </a:lnTo>
                <a:lnTo>
                  <a:pt x="289" y="720"/>
                </a:lnTo>
                <a:lnTo>
                  <a:pt x="289" y="1008"/>
                </a:lnTo>
                <a:lnTo>
                  <a:pt x="577" y="1008"/>
                </a:lnTo>
                <a:lnTo>
                  <a:pt x="607" y="1011"/>
                </a:lnTo>
                <a:lnTo>
                  <a:pt x="633" y="1019"/>
                </a:lnTo>
                <a:lnTo>
                  <a:pt x="658" y="1032"/>
                </a:lnTo>
                <a:lnTo>
                  <a:pt x="679" y="1050"/>
                </a:lnTo>
                <a:lnTo>
                  <a:pt x="696" y="1072"/>
                </a:lnTo>
                <a:lnTo>
                  <a:pt x="710" y="1096"/>
                </a:lnTo>
                <a:lnTo>
                  <a:pt x="718" y="1123"/>
                </a:lnTo>
                <a:lnTo>
                  <a:pt x="721" y="1153"/>
                </a:lnTo>
                <a:lnTo>
                  <a:pt x="721" y="1441"/>
                </a:lnTo>
                <a:lnTo>
                  <a:pt x="1010" y="1441"/>
                </a:lnTo>
                <a:lnTo>
                  <a:pt x="1010" y="1153"/>
                </a:lnTo>
                <a:lnTo>
                  <a:pt x="1013" y="1123"/>
                </a:lnTo>
                <a:lnTo>
                  <a:pt x="1021" y="1096"/>
                </a:lnTo>
                <a:lnTo>
                  <a:pt x="1035" y="1072"/>
                </a:lnTo>
                <a:lnTo>
                  <a:pt x="1052" y="1050"/>
                </a:lnTo>
                <a:lnTo>
                  <a:pt x="1073" y="1032"/>
                </a:lnTo>
                <a:lnTo>
                  <a:pt x="1098" y="1019"/>
                </a:lnTo>
                <a:lnTo>
                  <a:pt x="1125" y="1011"/>
                </a:lnTo>
                <a:lnTo>
                  <a:pt x="1154" y="1008"/>
                </a:lnTo>
                <a:lnTo>
                  <a:pt x="1443" y="1008"/>
                </a:lnTo>
                <a:lnTo>
                  <a:pt x="1443" y="720"/>
                </a:lnTo>
                <a:lnTo>
                  <a:pt x="1154" y="720"/>
                </a:lnTo>
                <a:lnTo>
                  <a:pt x="1125" y="717"/>
                </a:lnTo>
                <a:lnTo>
                  <a:pt x="1098" y="708"/>
                </a:lnTo>
                <a:lnTo>
                  <a:pt x="1073" y="695"/>
                </a:lnTo>
                <a:lnTo>
                  <a:pt x="1052" y="678"/>
                </a:lnTo>
                <a:lnTo>
                  <a:pt x="1035" y="656"/>
                </a:lnTo>
                <a:lnTo>
                  <a:pt x="1021" y="632"/>
                </a:lnTo>
                <a:lnTo>
                  <a:pt x="1013" y="604"/>
                </a:lnTo>
                <a:lnTo>
                  <a:pt x="1010" y="576"/>
                </a:lnTo>
                <a:lnTo>
                  <a:pt x="1010" y="288"/>
                </a:lnTo>
                <a:lnTo>
                  <a:pt x="721" y="288"/>
                </a:lnTo>
                <a:close/>
                <a:moveTo>
                  <a:pt x="577" y="0"/>
                </a:moveTo>
                <a:lnTo>
                  <a:pt x="1154" y="0"/>
                </a:lnTo>
                <a:lnTo>
                  <a:pt x="1184" y="2"/>
                </a:lnTo>
                <a:lnTo>
                  <a:pt x="1210" y="11"/>
                </a:lnTo>
                <a:lnTo>
                  <a:pt x="1235" y="24"/>
                </a:lnTo>
                <a:lnTo>
                  <a:pt x="1256" y="41"/>
                </a:lnTo>
                <a:lnTo>
                  <a:pt x="1273" y="63"/>
                </a:lnTo>
                <a:lnTo>
                  <a:pt x="1287" y="87"/>
                </a:lnTo>
                <a:lnTo>
                  <a:pt x="1295" y="114"/>
                </a:lnTo>
                <a:lnTo>
                  <a:pt x="1298" y="144"/>
                </a:lnTo>
                <a:lnTo>
                  <a:pt x="1298" y="432"/>
                </a:lnTo>
                <a:lnTo>
                  <a:pt x="1587" y="432"/>
                </a:lnTo>
                <a:lnTo>
                  <a:pt x="1616" y="434"/>
                </a:lnTo>
                <a:lnTo>
                  <a:pt x="1642" y="443"/>
                </a:lnTo>
                <a:lnTo>
                  <a:pt x="1668" y="456"/>
                </a:lnTo>
                <a:lnTo>
                  <a:pt x="1688" y="473"/>
                </a:lnTo>
                <a:lnTo>
                  <a:pt x="1706" y="495"/>
                </a:lnTo>
                <a:lnTo>
                  <a:pt x="1720" y="519"/>
                </a:lnTo>
                <a:lnTo>
                  <a:pt x="1728" y="547"/>
                </a:lnTo>
                <a:lnTo>
                  <a:pt x="1731" y="576"/>
                </a:lnTo>
                <a:lnTo>
                  <a:pt x="1731" y="1153"/>
                </a:lnTo>
                <a:lnTo>
                  <a:pt x="1728" y="1181"/>
                </a:lnTo>
                <a:lnTo>
                  <a:pt x="1720" y="1208"/>
                </a:lnTo>
                <a:lnTo>
                  <a:pt x="1706" y="1232"/>
                </a:lnTo>
                <a:lnTo>
                  <a:pt x="1688" y="1254"/>
                </a:lnTo>
                <a:lnTo>
                  <a:pt x="1668" y="1272"/>
                </a:lnTo>
                <a:lnTo>
                  <a:pt x="1642" y="1285"/>
                </a:lnTo>
                <a:lnTo>
                  <a:pt x="1616" y="1293"/>
                </a:lnTo>
                <a:lnTo>
                  <a:pt x="1587" y="1297"/>
                </a:lnTo>
                <a:lnTo>
                  <a:pt x="1298" y="1297"/>
                </a:lnTo>
                <a:lnTo>
                  <a:pt x="1298" y="1585"/>
                </a:lnTo>
                <a:lnTo>
                  <a:pt x="1295" y="1613"/>
                </a:lnTo>
                <a:lnTo>
                  <a:pt x="1287" y="1641"/>
                </a:lnTo>
                <a:lnTo>
                  <a:pt x="1273" y="1665"/>
                </a:lnTo>
                <a:lnTo>
                  <a:pt x="1256" y="1686"/>
                </a:lnTo>
                <a:lnTo>
                  <a:pt x="1235" y="1704"/>
                </a:lnTo>
                <a:lnTo>
                  <a:pt x="1210" y="1717"/>
                </a:lnTo>
                <a:lnTo>
                  <a:pt x="1184" y="1726"/>
                </a:lnTo>
                <a:lnTo>
                  <a:pt x="1154" y="1729"/>
                </a:lnTo>
                <a:lnTo>
                  <a:pt x="577" y="1729"/>
                </a:lnTo>
                <a:lnTo>
                  <a:pt x="548" y="1726"/>
                </a:lnTo>
                <a:lnTo>
                  <a:pt x="521" y="1717"/>
                </a:lnTo>
                <a:lnTo>
                  <a:pt x="496" y="1704"/>
                </a:lnTo>
                <a:lnTo>
                  <a:pt x="475" y="1686"/>
                </a:lnTo>
                <a:lnTo>
                  <a:pt x="458" y="1665"/>
                </a:lnTo>
                <a:lnTo>
                  <a:pt x="444" y="1641"/>
                </a:lnTo>
                <a:lnTo>
                  <a:pt x="436" y="1613"/>
                </a:lnTo>
                <a:lnTo>
                  <a:pt x="433" y="1585"/>
                </a:lnTo>
                <a:lnTo>
                  <a:pt x="433" y="1297"/>
                </a:lnTo>
                <a:lnTo>
                  <a:pt x="144" y="1297"/>
                </a:lnTo>
                <a:lnTo>
                  <a:pt x="115" y="1293"/>
                </a:lnTo>
                <a:lnTo>
                  <a:pt x="89" y="1285"/>
                </a:lnTo>
                <a:lnTo>
                  <a:pt x="63" y="1272"/>
                </a:lnTo>
                <a:lnTo>
                  <a:pt x="43" y="1254"/>
                </a:lnTo>
                <a:lnTo>
                  <a:pt x="25" y="1232"/>
                </a:lnTo>
                <a:lnTo>
                  <a:pt x="11" y="1208"/>
                </a:lnTo>
                <a:lnTo>
                  <a:pt x="3" y="1181"/>
                </a:lnTo>
                <a:lnTo>
                  <a:pt x="0" y="1153"/>
                </a:lnTo>
                <a:lnTo>
                  <a:pt x="0" y="576"/>
                </a:lnTo>
                <a:lnTo>
                  <a:pt x="3" y="547"/>
                </a:lnTo>
                <a:lnTo>
                  <a:pt x="11" y="519"/>
                </a:lnTo>
                <a:lnTo>
                  <a:pt x="25" y="495"/>
                </a:lnTo>
                <a:lnTo>
                  <a:pt x="43" y="473"/>
                </a:lnTo>
                <a:lnTo>
                  <a:pt x="63" y="456"/>
                </a:lnTo>
                <a:lnTo>
                  <a:pt x="89" y="443"/>
                </a:lnTo>
                <a:lnTo>
                  <a:pt x="115" y="434"/>
                </a:lnTo>
                <a:lnTo>
                  <a:pt x="144" y="432"/>
                </a:lnTo>
                <a:lnTo>
                  <a:pt x="433" y="432"/>
                </a:lnTo>
                <a:lnTo>
                  <a:pt x="433" y="144"/>
                </a:lnTo>
                <a:lnTo>
                  <a:pt x="436" y="114"/>
                </a:lnTo>
                <a:lnTo>
                  <a:pt x="444" y="87"/>
                </a:lnTo>
                <a:lnTo>
                  <a:pt x="458" y="63"/>
                </a:lnTo>
                <a:lnTo>
                  <a:pt x="475" y="41"/>
                </a:lnTo>
                <a:lnTo>
                  <a:pt x="496" y="24"/>
                </a:lnTo>
                <a:lnTo>
                  <a:pt x="521" y="11"/>
                </a:lnTo>
                <a:lnTo>
                  <a:pt x="548" y="2"/>
                </a:lnTo>
                <a:lnTo>
                  <a:pt x="57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 name="Google Shape;41;p4"/>
          <p:cNvGrpSpPr/>
          <p:nvPr/>
        </p:nvGrpSpPr>
        <p:grpSpPr>
          <a:xfrm>
            <a:off x="8640978" y="4227666"/>
            <a:ext cx="161269" cy="134792"/>
            <a:chOff x="4449" y="784"/>
            <a:chExt cx="335" cy="280"/>
          </a:xfrm>
        </p:grpSpPr>
        <p:sp>
          <p:nvSpPr>
            <p:cNvPr id="42" name="Google Shape;42;p4"/>
            <p:cNvSpPr/>
            <p:nvPr/>
          </p:nvSpPr>
          <p:spPr>
            <a:xfrm>
              <a:off x="4449" y="784"/>
              <a:ext cx="335" cy="280"/>
            </a:xfrm>
            <a:custGeom>
              <a:rect b="b" l="l" r="r" t="t"/>
              <a:pathLst>
                <a:path extrusionOk="0" h="2807" w="3347">
                  <a:moveTo>
                    <a:pt x="277" y="703"/>
                  </a:moveTo>
                  <a:lnTo>
                    <a:pt x="248" y="706"/>
                  </a:lnTo>
                  <a:lnTo>
                    <a:pt x="221" y="714"/>
                  </a:lnTo>
                  <a:lnTo>
                    <a:pt x="197" y="727"/>
                  </a:lnTo>
                  <a:lnTo>
                    <a:pt x="176" y="745"/>
                  </a:lnTo>
                  <a:lnTo>
                    <a:pt x="158" y="766"/>
                  </a:lnTo>
                  <a:lnTo>
                    <a:pt x="144" y="790"/>
                  </a:lnTo>
                  <a:lnTo>
                    <a:pt x="136" y="818"/>
                  </a:lnTo>
                  <a:lnTo>
                    <a:pt x="133" y="846"/>
                  </a:lnTo>
                  <a:lnTo>
                    <a:pt x="133" y="2531"/>
                  </a:lnTo>
                  <a:lnTo>
                    <a:pt x="136" y="2559"/>
                  </a:lnTo>
                  <a:lnTo>
                    <a:pt x="144" y="2586"/>
                  </a:lnTo>
                  <a:lnTo>
                    <a:pt x="158" y="2611"/>
                  </a:lnTo>
                  <a:lnTo>
                    <a:pt x="176" y="2632"/>
                  </a:lnTo>
                  <a:lnTo>
                    <a:pt x="197" y="2649"/>
                  </a:lnTo>
                  <a:lnTo>
                    <a:pt x="221" y="2663"/>
                  </a:lnTo>
                  <a:lnTo>
                    <a:pt x="248" y="2671"/>
                  </a:lnTo>
                  <a:lnTo>
                    <a:pt x="277" y="2674"/>
                  </a:lnTo>
                  <a:lnTo>
                    <a:pt x="3070" y="2674"/>
                  </a:lnTo>
                  <a:lnTo>
                    <a:pt x="3098" y="2671"/>
                  </a:lnTo>
                  <a:lnTo>
                    <a:pt x="3126" y="2663"/>
                  </a:lnTo>
                  <a:lnTo>
                    <a:pt x="3150" y="2649"/>
                  </a:lnTo>
                  <a:lnTo>
                    <a:pt x="3171" y="2632"/>
                  </a:lnTo>
                  <a:lnTo>
                    <a:pt x="3189" y="2611"/>
                  </a:lnTo>
                  <a:lnTo>
                    <a:pt x="3202" y="2586"/>
                  </a:lnTo>
                  <a:lnTo>
                    <a:pt x="3211" y="2559"/>
                  </a:lnTo>
                  <a:lnTo>
                    <a:pt x="3213" y="2531"/>
                  </a:lnTo>
                  <a:lnTo>
                    <a:pt x="3213" y="846"/>
                  </a:lnTo>
                  <a:lnTo>
                    <a:pt x="3211" y="818"/>
                  </a:lnTo>
                  <a:lnTo>
                    <a:pt x="3202" y="790"/>
                  </a:lnTo>
                  <a:lnTo>
                    <a:pt x="3189" y="766"/>
                  </a:lnTo>
                  <a:lnTo>
                    <a:pt x="3171" y="745"/>
                  </a:lnTo>
                  <a:lnTo>
                    <a:pt x="3150" y="727"/>
                  </a:lnTo>
                  <a:lnTo>
                    <a:pt x="3126" y="714"/>
                  </a:lnTo>
                  <a:lnTo>
                    <a:pt x="3098" y="706"/>
                  </a:lnTo>
                  <a:lnTo>
                    <a:pt x="3070" y="703"/>
                  </a:lnTo>
                  <a:lnTo>
                    <a:pt x="277" y="703"/>
                  </a:lnTo>
                  <a:close/>
                  <a:moveTo>
                    <a:pt x="1387" y="134"/>
                  </a:moveTo>
                  <a:lnTo>
                    <a:pt x="1348" y="137"/>
                  </a:lnTo>
                  <a:lnTo>
                    <a:pt x="1312" y="145"/>
                  </a:lnTo>
                  <a:lnTo>
                    <a:pt x="1277" y="159"/>
                  </a:lnTo>
                  <a:lnTo>
                    <a:pt x="1246" y="176"/>
                  </a:lnTo>
                  <a:lnTo>
                    <a:pt x="1216" y="198"/>
                  </a:lnTo>
                  <a:lnTo>
                    <a:pt x="1191" y="224"/>
                  </a:lnTo>
                  <a:lnTo>
                    <a:pt x="1168" y="253"/>
                  </a:lnTo>
                  <a:lnTo>
                    <a:pt x="1151" y="285"/>
                  </a:lnTo>
                  <a:lnTo>
                    <a:pt x="1138" y="319"/>
                  </a:lnTo>
                  <a:lnTo>
                    <a:pt x="1130" y="356"/>
                  </a:lnTo>
                  <a:lnTo>
                    <a:pt x="1127" y="394"/>
                  </a:lnTo>
                  <a:lnTo>
                    <a:pt x="1127" y="569"/>
                  </a:lnTo>
                  <a:lnTo>
                    <a:pt x="2220" y="569"/>
                  </a:lnTo>
                  <a:lnTo>
                    <a:pt x="2220" y="394"/>
                  </a:lnTo>
                  <a:lnTo>
                    <a:pt x="2217" y="356"/>
                  </a:lnTo>
                  <a:lnTo>
                    <a:pt x="2209" y="319"/>
                  </a:lnTo>
                  <a:lnTo>
                    <a:pt x="2196" y="285"/>
                  </a:lnTo>
                  <a:lnTo>
                    <a:pt x="2179" y="253"/>
                  </a:lnTo>
                  <a:lnTo>
                    <a:pt x="2156" y="224"/>
                  </a:lnTo>
                  <a:lnTo>
                    <a:pt x="2131" y="198"/>
                  </a:lnTo>
                  <a:lnTo>
                    <a:pt x="2101" y="176"/>
                  </a:lnTo>
                  <a:lnTo>
                    <a:pt x="2070" y="159"/>
                  </a:lnTo>
                  <a:lnTo>
                    <a:pt x="2035" y="145"/>
                  </a:lnTo>
                  <a:lnTo>
                    <a:pt x="1999" y="137"/>
                  </a:lnTo>
                  <a:lnTo>
                    <a:pt x="1960" y="134"/>
                  </a:lnTo>
                  <a:lnTo>
                    <a:pt x="1387" y="134"/>
                  </a:lnTo>
                  <a:close/>
                  <a:moveTo>
                    <a:pt x="1387" y="0"/>
                  </a:moveTo>
                  <a:lnTo>
                    <a:pt x="1960" y="0"/>
                  </a:lnTo>
                  <a:lnTo>
                    <a:pt x="2009" y="3"/>
                  </a:lnTo>
                  <a:lnTo>
                    <a:pt x="2057" y="12"/>
                  </a:lnTo>
                  <a:lnTo>
                    <a:pt x="2102" y="28"/>
                  </a:lnTo>
                  <a:lnTo>
                    <a:pt x="2145" y="47"/>
                  </a:lnTo>
                  <a:lnTo>
                    <a:pt x="2185" y="71"/>
                  </a:lnTo>
                  <a:lnTo>
                    <a:pt x="2221" y="100"/>
                  </a:lnTo>
                  <a:lnTo>
                    <a:pt x="2254" y="133"/>
                  </a:lnTo>
                  <a:lnTo>
                    <a:pt x="2283" y="170"/>
                  </a:lnTo>
                  <a:lnTo>
                    <a:pt x="2307" y="209"/>
                  </a:lnTo>
                  <a:lnTo>
                    <a:pt x="2327" y="252"/>
                  </a:lnTo>
                  <a:lnTo>
                    <a:pt x="2341" y="298"/>
                  </a:lnTo>
                  <a:lnTo>
                    <a:pt x="2350" y="344"/>
                  </a:lnTo>
                  <a:lnTo>
                    <a:pt x="2353" y="394"/>
                  </a:lnTo>
                  <a:lnTo>
                    <a:pt x="2353" y="569"/>
                  </a:lnTo>
                  <a:lnTo>
                    <a:pt x="3070" y="569"/>
                  </a:lnTo>
                  <a:lnTo>
                    <a:pt x="3110" y="572"/>
                  </a:lnTo>
                  <a:lnTo>
                    <a:pt x="3150" y="581"/>
                  </a:lnTo>
                  <a:lnTo>
                    <a:pt x="3187" y="595"/>
                  </a:lnTo>
                  <a:lnTo>
                    <a:pt x="3220" y="614"/>
                  </a:lnTo>
                  <a:lnTo>
                    <a:pt x="3252" y="637"/>
                  </a:lnTo>
                  <a:lnTo>
                    <a:pt x="3279" y="664"/>
                  </a:lnTo>
                  <a:lnTo>
                    <a:pt x="3302" y="696"/>
                  </a:lnTo>
                  <a:lnTo>
                    <a:pt x="3321" y="729"/>
                  </a:lnTo>
                  <a:lnTo>
                    <a:pt x="3335" y="767"/>
                  </a:lnTo>
                  <a:lnTo>
                    <a:pt x="3344" y="806"/>
                  </a:lnTo>
                  <a:lnTo>
                    <a:pt x="3347" y="846"/>
                  </a:lnTo>
                  <a:lnTo>
                    <a:pt x="3347" y="2531"/>
                  </a:lnTo>
                  <a:lnTo>
                    <a:pt x="3344" y="2571"/>
                  </a:lnTo>
                  <a:lnTo>
                    <a:pt x="3335" y="2610"/>
                  </a:lnTo>
                  <a:lnTo>
                    <a:pt x="3321" y="2646"/>
                  </a:lnTo>
                  <a:lnTo>
                    <a:pt x="3302" y="2681"/>
                  </a:lnTo>
                  <a:lnTo>
                    <a:pt x="3279" y="2711"/>
                  </a:lnTo>
                  <a:lnTo>
                    <a:pt x="3252" y="2739"/>
                  </a:lnTo>
                  <a:lnTo>
                    <a:pt x="3220" y="2762"/>
                  </a:lnTo>
                  <a:lnTo>
                    <a:pt x="3187" y="2781"/>
                  </a:lnTo>
                  <a:lnTo>
                    <a:pt x="3150" y="2796"/>
                  </a:lnTo>
                  <a:lnTo>
                    <a:pt x="3110" y="2804"/>
                  </a:lnTo>
                  <a:lnTo>
                    <a:pt x="3070" y="2807"/>
                  </a:lnTo>
                  <a:lnTo>
                    <a:pt x="277" y="2807"/>
                  </a:lnTo>
                  <a:lnTo>
                    <a:pt x="237" y="2804"/>
                  </a:lnTo>
                  <a:lnTo>
                    <a:pt x="197" y="2796"/>
                  </a:lnTo>
                  <a:lnTo>
                    <a:pt x="160" y="2781"/>
                  </a:lnTo>
                  <a:lnTo>
                    <a:pt x="126" y="2762"/>
                  </a:lnTo>
                  <a:lnTo>
                    <a:pt x="95" y="2739"/>
                  </a:lnTo>
                  <a:lnTo>
                    <a:pt x="68" y="2711"/>
                  </a:lnTo>
                  <a:lnTo>
                    <a:pt x="45" y="2681"/>
                  </a:lnTo>
                  <a:lnTo>
                    <a:pt x="25" y="2646"/>
                  </a:lnTo>
                  <a:lnTo>
                    <a:pt x="12" y="2610"/>
                  </a:lnTo>
                  <a:lnTo>
                    <a:pt x="3" y="2571"/>
                  </a:lnTo>
                  <a:lnTo>
                    <a:pt x="0" y="2531"/>
                  </a:lnTo>
                  <a:lnTo>
                    <a:pt x="0" y="846"/>
                  </a:lnTo>
                  <a:lnTo>
                    <a:pt x="3" y="806"/>
                  </a:lnTo>
                  <a:lnTo>
                    <a:pt x="12" y="767"/>
                  </a:lnTo>
                  <a:lnTo>
                    <a:pt x="25" y="729"/>
                  </a:lnTo>
                  <a:lnTo>
                    <a:pt x="45" y="696"/>
                  </a:lnTo>
                  <a:lnTo>
                    <a:pt x="68" y="664"/>
                  </a:lnTo>
                  <a:lnTo>
                    <a:pt x="95" y="637"/>
                  </a:lnTo>
                  <a:lnTo>
                    <a:pt x="126" y="614"/>
                  </a:lnTo>
                  <a:lnTo>
                    <a:pt x="160" y="595"/>
                  </a:lnTo>
                  <a:lnTo>
                    <a:pt x="197" y="581"/>
                  </a:lnTo>
                  <a:lnTo>
                    <a:pt x="237" y="572"/>
                  </a:lnTo>
                  <a:lnTo>
                    <a:pt x="277" y="569"/>
                  </a:lnTo>
                  <a:lnTo>
                    <a:pt x="994" y="569"/>
                  </a:lnTo>
                  <a:lnTo>
                    <a:pt x="994" y="394"/>
                  </a:lnTo>
                  <a:lnTo>
                    <a:pt x="997" y="344"/>
                  </a:lnTo>
                  <a:lnTo>
                    <a:pt x="1005" y="298"/>
                  </a:lnTo>
                  <a:lnTo>
                    <a:pt x="1020" y="252"/>
                  </a:lnTo>
                  <a:lnTo>
                    <a:pt x="1040" y="209"/>
                  </a:lnTo>
                  <a:lnTo>
                    <a:pt x="1064" y="170"/>
                  </a:lnTo>
                  <a:lnTo>
                    <a:pt x="1092" y="133"/>
                  </a:lnTo>
                  <a:lnTo>
                    <a:pt x="1126" y="100"/>
                  </a:lnTo>
                  <a:lnTo>
                    <a:pt x="1162" y="71"/>
                  </a:lnTo>
                  <a:lnTo>
                    <a:pt x="1202" y="47"/>
                  </a:lnTo>
                  <a:lnTo>
                    <a:pt x="1245" y="28"/>
                  </a:lnTo>
                  <a:lnTo>
                    <a:pt x="1290" y="12"/>
                  </a:lnTo>
                  <a:lnTo>
                    <a:pt x="1337" y="3"/>
                  </a:lnTo>
                  <a:lnTo>
                    <a:pt x="13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4"/>
            <p:cNvSpPr/>
            <p:nvPr/>
          </p:nvSpPr>
          <p:spPr>
            <a:xfrm>
              <a:off x="4536" y="872"/>
              <a:ext cx="161" cy="162"/>
            </a:xfrm>
            <a:custGeom>
              <a:rect b="b" l="l" r="r" t="t"/>
              <a:pathLst>
                <a:path extrusionOk="0" h="1614" w="1613">
                  <a:moveTo>
                    <a:pt x="615" y="134"/>
                  </a:moveTo>
                  <a:lnTo>
                    <a:pt x="615" y="550"/>
                  </a:lnTo>
                  <a:lnTo>
                    <a:pt x="613" y="567"/>
                  </a:lnTo>
                  <a:lnTo>
                    <a:pt x="606" y="583"/>
                  </a:lnTo>
                  <a:lnTo>
                    <a:pt x="596" y="596"/>
                  </a:lnTo>
                  <a:lnTo>
                    <a:pt x="582" y="607"/>
                  </a:lnTo>
                  <a:lnTo>
                    <a:pt x="566" y="614"/>
                  </a:lnTo>
                  <a:lnTo>
                    <a:pt x="548" y="616"/>
                  </a:lnTo>
                  <a:lnTo>
                    <a:pt x="133" y="616"/>
                  </a:lnTo>
                  <a:lnTo>
                    <a:pt x="133" y="999"/>
                  </a:lnTo>
                  <a:lnTo>
                    <a:pt x="548" y="999"/>
                  </a:lnTo>
                  <a:lnTo>
                    <a:pt x="566" y="1002"/>
                  </a:lnTo>
                  <a:lnTo>
                    <a:pt x="583" y="1008"/>
                  </a:lnTo>
                  <a:lnTo>
                    <a:pt x="596" y="1018"/>
                  </a:lnTo>
                  <a:lnTo>
                    <a:pt x="606" y="1032"/>
                  </a:lnTo>
                  <a:lnTo>
                    <a:pt x="613" y="1047"/>
                  </a:lnTo>
                  <a:lnTo>
                    <a:pt x="615" y="1066"/>
                  </a:lnTo>
                  <a:lnTo>
                    <a:pt x="615" y="1481"/>
                  </a:lnTo>
                  <a:lnTo>
                    <a:pt x="998" y="1481"/>
                  </a:lnTo>
                  <a:lnTo>
                    <a:pt x="998" y="1066"/>
                  </a:lnTo>
                  <a:lnTo>
                    <a:pt x="1000" y="1047"/>
                  </a:lnTo>
                  <a:lnTo>
                    <a:pt x="1007" y="1032"/>
                  </a:lnTo>
                  <a:lnTo>
                    <a:pt x="1017" y="1018"/>
                  </a:lnTo>
                  <a:lnTo>
                    <a:pt x="1030" y="1008"/>
                  </a:lnTo>
                  <a:lnTo>
                    <a:pt x="1047" y="1002"/>
                  </a:lnTo>
                  <a:lnTo>
                    <a:pt x="1064" y="999"/>
                  </a:lnTo>
                  <a:lnTo>
                    <a:pt x="1480" y="999"/>
                  </a:lnTo>
                  <a:lnTo>
                    <a:pt x="1480" y="616"/>
                  </a:lnTo>
                  <a:lnTo>
                    <a:pt x="1064" y="616"/>
                  </a:lnTo>
                  <a:lnTo>
                    <a:pt x="1047" y="614"/>
                  </a:lnTo>
                  <a:lnTo>
                    <a:pt x="1030" y="607"/>
                  </a:lnTo>
                  <a:lnTo>
                    <a:pt x="1017" y="596"/>
                  </a:lnTo>
                  <a:lnTo>
                    <a:pt x="1007" y="583"/>
                  </a:lnTo>
                  <a:lnTo>
                    <a:pt x="1000" y="567"/>
                  </a:lnTo>
                  <a:lnTo>
                    <a:pt x="998" y="550"/>
                  </a:lnTo>
                  <a:lnTo>
                    <a:pt x="998" y="134"/>
                  </a:lnTo>
                  <a:lnTo>
                    <a:pt x="615" y="134"/>
                  </a:lnTo>
                  <a:close/>
                  <a:moveTo>
                    <a:pt x="548" y="0"/>
                  </a:moveTo>
                  <a:lnTo>
                    <a:pt x="1064" y="0"/>
                  </a:lnTo>
                  <a:lnTo>
                    <a:pt x="1082" y="3"/>
                  </a:lnTo>
                  <a:lnTo>
                    <a:pt x="1098" y="9"/>
                  </a:lnTo>
                  <a:lnTo>
                    <a:pt x="1112" y="19"/>
                  </a:lnTo>
                  <a:lnTo>
                    <a:pt x="1122" y="33"/>
                  </a:lnTo>
                  <a:lnTo>
                    <a:pt x="1129" y="49"/>
                  </a:lnTo>
                  <a:lnTo>
                    <a:pt x="1131" y="67"/>
                  </a:lnTo>
                  <a:lnTo>
                    <a:pt x="1131" y="482"/>
                  </a:lnTo>
                  <a:lnTo>
                    <a:pt x="1546" y="482"/>
                  </a:lnTo>
                  <a:lnTo>
                    <a:pt x="1564" y="485"/>
                  </a:lnTo>
                  <a:lnTo>
                    <a:pt x="1580" y="492"/>
                  </a:lnTo>
                  <a:lnTo>
                    <a:pt x="1594" y="502"/>
                  </a:lnTo>
                  <a:lnTo>
                    <a:pt x="1604" y="516"/>
                  </a:lnTo>
                  <a:lnTo>
                    <a:pt x="1611" y="531"/>
                  </a:lnTo>
                  <a:lnTo>
                    <a:pt x="1613" y="550"/>
                  </a:lnTo>
                  <a:lnTo>
                    <a:pt x="1613" y="1066"/>
                  </a:lnTo>
                  <a:lnTo>
                    <a:pt x="1611" y="1083"/>
                  </a:lnTo>
                  <a:lnTo>
                    <a:pt x="1604" y="1099"/>
                  </a:lnTo>
                  <a:lnTo>
                    <a:pt x="1594" y="1112"/>
                  </a:lnTo>
                  <a:lnTo>
                    <a:pt x="1580" y="1123"/>
                  </a:lnTo>
                  <a:lnTo>
                    <a:pt x="1564" y="1130"/>
                  </a:lnTo>
                  <a:lnTo>
                    <a:pt x="1546" y="1133"/>
                  </a:lnTo>
                  <a:lnTo>
                    <a:pt x="1131" y="1133"/>
                  </a:lnTo>
                  <a:lnTo>
                    <a:pt x="1131" y="1548"/>
                  </a:lnTo>
                  <a:lnTo>
                    <a:pt x="1129" y="1565"/>
                  </a:lnTo>
                  <a:lnTo>
                    <a:pt x="1122" y="1582"/>
                  </a:lnTo>
                  <a:lnTo>
                    <a:pt x="1112" y="1595"/>
                  </a:lnTo>
                  <a:lnTo>
                    <a:pt x="1098" y="1606"/>
                  </a:lnTo>
                  <a:lnTo>
                    <a:pt x="1082" y="1612"/>
                  </a:lnTo>
                  <a:lnTo>
                    <a:pt x="1064" y="1614"/>
                  </a:lnTo>
                  <a:lnTo>
                    <a:pt x="548" y="1614"/>
                  </a:lnTo>
                  <a:lnTo>
                    <a:pt x="531" y="1612"/>
                  </a:lnTo>
                  <a:lnTo>
                    <a:pt x="515" y="1606"/>
                  </a:lnTo>
                  <a:lnTo>
                    <a:pt x="501" y="1595"/>
                  </a:lnTo>
                  <a:lnTo>
                    <a:pt x="491" y="1582"/>
                  </a:lnTo>
                  <a:lnTo>
                    <a:pt x="484" y="1565"/>
                  </a:lnTo>
                  <a:lnTo>
                    <a:pt x="482" y="1548"/>
                  </a:lnTo>
                  <a:lnTo>
                    <a:pt x="482" y="1133"/>
                  </a:lnTo>
                  <a:lnTo>
                    <a:pt x="66" y="1133"/>
                  </a:lnTo>
                  <a:lnTo>
                    <a:pt x="49" y="1130"/>
                  </a:lnTo>
                  <a:lnTo>
                    <a:pt x="32" y="1123"/>
                  </a:lnTo>
                  <a:lnTo>
                    <a:pt x="19" y="1112"/>
                  </a:lnTo>
                  <a:lnTo>
                    <a:pt x="9" y="1099"/>
                  </a:lnTo>
                  <a:lnTo>
                    <a:pt x="2" y="1083"/>
                  </a:lnTo>
                  <a:lnTo>
                    <a:pt x="0" y="1066"/>
                  </a:lnTo>
                  <a:lnTo>
                    <a:pt x="0" y="550"/>
                  </a:lnTo>
                  <a:lnTo>
                    <a:pt x="2" y="531"/>
                  </a:lnTo>
                  <a:lnTo>
                    <a:pt x="9" y="516"/>
                  </a:lnTo>
                  <a:lnTo>
                    <a:pt x="19" y="502"/>
                  </a:lnTo>
                  <a:lnTo>
                    <a:pt x="32" y="492"/>
                  </a:lnTo>
                  <a:lnTo>
                    <a:pt x="49" y="485"/>
                  </a:lnTo>
                  <a:lnTo>
                    <a:pt x="66" y="482"/>
                  </a:lnTo>
                  <a:lnTo>
                    <a:pt x="482" y="482"/>
                  </a:lnTo>
                  <a:lnTo>
                    <a:pt x="482" y="67"/>
                  </a:lnTo>
                  <a:lnTo>
                    <a:pt x="484" y="49"/>
                  </a:lnTo>
                  <a:lnTo>
                    <a:pt x="491" y="33"/>
                  </a:lnTo>
                  <a:lnTo>
                    <a:pt x="501" y="19"/>
                  </a:lnTo>
                  <a:lnTo>
                    <a:pt x="515" y="9"/>
                  </a:lnTo>
                  <a:lnTo>
                    <a:pt x="531" y="3"/>
                  </a:lnTo>
                  <a:lnTo>
                    <a:pt x="54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4"/>
            <p:cNvSpPr/>
            <p:nvPr/>
          </p:nvSpPr>
          <p:spPr>
            <a:xfrm>
              <a:off x="4500" y="863"/>
              <a:ext cx="60" cy="13"/>
            </a:xfrm>
            <a:custGeom>
              <a:rect b="b" l="l" r="r" t="t"/>
              <a:pathLst>
                <a:path extrusionOk="0" h="133" w="600">
                  <a:moveTo>
                    <a:pt x="67" y="0"/>
                  </a:moveTo>
                  <a:lnTo>
                    <a:pt x="533" y="0"/>
                  </a:lnTo>
                  <a:lnTo>
                    <a:pt x="551" y="2"/>
                  </a:lnTo>
                  <a:lnTo>
                    <a:pt x="567" y="10"/>
                  </a:lnTo>
                  <a:lnTo>
                    <a:pt x="580" y="20"/>
                  </a:lnTo>
                  <a:lnTo>
                    <a:pt x="590" y="33"/>
                  </a:lnTo>
                  <a:lnTo>
                    <a:pt x="597" y="49"/>
                  </a:lnTo>
                  <a:lnTo>
                    <a:pt x="600" y="66"/>
                  </a:lnTo>
                  <a:lnTo>
                    <a:pt x="597" y="85"/>
                  </a:lnTo>
                  <a:lnTo>
                    <a:pt x="590" y="101"/>
                  </a:lnTo>
                  <a:lnTo>
                    <a:pt x="580" y="114"/>
                  </a:lnTo>
                  <a:lnTo>
                    <a:pt x="567" y="124"/>
                  </a:lnTo>
                  <a:lnTo>
                    <a:pt x="551" y="131"/>
                  </a:lnTo>
                  <a:lnTo>
                    <a:pt x="533" y="133"/>
                  </a:lnTo>
                  <a:lnTo>
                    <a:pt x="67" y="133"/>
                  </a:lnTo>
                  <a:lnTo>
                    <a:pt x="48" y="131"/>
                  </a:lnTo>
                  <a:lnTo>
                    <a:pt x="33" y="124"/>
                  </a:lnTo>
                  <a:lnTo>
                    <a:pt x="19" y="114"/>
                  </a:lnTo>
                  <a:lnTo>
                    <a:pt x="9" y="101"/>
                  </a:lnTo>
                  <a:lnTo>
                    <a:pt x="2" y="85"/>
                  </a:lnTo>
                  <a:lnTo>
                    <a:pt x="0" y="66"/>
                  </a:lnTo>
                  <a:lnTo>
                    <a:pt x="2" y="49"/>
                  </a:lnTo>
                  <a:lnTo>
                    <a:pt x="9" y="33"/>
                  </a:lnTo>
                  <a:lnTo>
                    <a:pt x="19" y="20"/>
                  </a:lnTo>
                  <a:lnTo>
                    <a:pt x="33" y="10"/>
                  </a:lnTo>
                  <a:lnTo>
                    <a:pt x="48" y="2"/>
                  </a:lnTo>
                  <a:lnTo>
                    <a:pt x="6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4"/>
            <p:cNvSpPr/>
            <p:nvPr/>
          </p:nvSpPr>
          <p:spPr>
            <a:xfrm>
              <a:off x="4473" y="863"/>
              <a:ext cx="17" cy="13"/>
            </a:xfrm>
            <a:custGeom>
              <a:rect b="b" l="l" r="r" t="t"/>
              <a:pathLst>
                <a:path extrusionOk="0" h="133" w="167">
                  <a:moveTo>
                    <a:pt x="67" y="0"/>
                  </a:moveTo>
                  <a:lnTo>
                    <a:pt x="100" y="0"/>
                  </a:lnTo>
                  <a:lnTo>
                    <a:pt x="117" y="2"/>
                  </a:lnTo>
                  <a:lnTo>
                    <a:pt x="134" y="10"/>
                  </a:lnTo>
                  <a:lnTo>
                    <a:pt x="147" y="20"/>
                  </a:lnTo>
                  <a:lnTo>
                    <a:pt x="158" y="33"/>
                  </a:lnTo>
                  <a:lnTo>
                    <a:pt x="164" y="49"/>
                  </a:lnTo>
                  <a:lnTo>
                    <a:pt x="167" y="66"/>
                  </a:lnTo>
                  <a:lnTo>
                    <a:pt x="164" y="85"/>
                  </a:lnTo>
                  <a:lnTo>
                    <a:pt x="158" y="101"/>
                  </a:lnTo>
                  <a:lnTo>
                    <a:pt x="147" y="114"/>
                  </a:lnTo>
                  <a:lnTo>
                    <a:pt x="134" y="124"/>
                  </a:lnTo>
                  <a:lnTo>
                    <a:pt x="117" y="131"/>
                  </a:lnTo>
                  <a:lnTo>
                    <a:pt x="100" y="133"/>
                  </a:lnTo>
                  <a:lnTo>
                    <a:pt x="67" y="133"/>
                  </a:lnTo>
                  <a:lnTo>
                    <a:pt x="49" y="131"/>
                  </a:lnTo>
                  <a:lnTo>
                    <a:pt x="33" y="124"/>
                  </a:lnTo>
                  <a:lnTo>
                    <a:pt x="20" y="114"/>
                  </a:lnTo>
                  <a:lnTo>
                    <a:pt x="9" y="101"/>
                  </a:lnTo>
                  <a:lnTo>
                    <a:pt x="3" y="85"/>
                  </a:lnTo>
                  <a:lnTo>
                    <a:pt x="0" y="66"/>
                  </a:lnTo>
                  <a:lnTo>
                    <a:pt x="3" y="49"/>
                  </a:lnTo>
                  <a:lnTo>
                    <a:pt x="9" y="33"/>
                  </a:lnTo>
                  <a:lnTo>
                    <a:pt x="20" y="20"/>
                  </a:lnTo>
                  <a:lnTo>
                    <a:pt x="33" y="10"/>
                  </a:lnTo>
                  <a:lnTo>
                    <a:pt x="49" y="2"/>
                  </a:lnTo>
                  <a:lnTo>
                    <a:pt x="6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 name="Google Shape;46;p4"/>
          <p:cNvSpPr/>
          <p:nvPr/>
        </p:nvSpPr>
        <p:spPr>
          <a:xfrm flipH="1" rot="10800000">
            <a:off x="0" y="-1"/>
            <a:ext cx="435429" cy="34834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4"/>
          <p:cNvSpPr/>
          <p:nvPr/>
        </p:nvSpPr>
        <p:spPr>
          <a:xfrm rot="10800000">
            <a:off x="11923486" y="-1"/>
            <a:ext cx="537028" cy="462956"/>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 name="Google Shape;48;p4"/>
          <p:cNvPicPr preferRelativeResize="0"/>
          <p:nvPr/>
        </p:nvPicPr>
        <p:blipFill rotWithShape="1">
          <a:blip r:embed="rId3">
            <a:alphaModFix/>
          </a:blip>
          <a:srcRect b="0" l="0" r="0" t="0"/>
          <a:stretch/>
        </p:blipFill>
        <p:spPr>
          <a:xfrm>
            <a:off x="4016124" y="529256"/>
            <a:ext cx="2861186" cy="1906767"/>
          </a:xfrm>
          <a:custGeom>
            <a:rect b="b" l="l" r="r" t="t"/>
            <a:pathLst>
              <a:path extrusionOk="0" h="5418160" w="2861186">
                <a:moveTo>
                  <a:pt x="0" y="0"/>
                </a:moveTo>
                <a:lnTo>
                  <a:pt x="2861186" y="0"/>
                </a:lnTo>
                <a:lnTo>
                  <a:pt x="2861186" y="5418160"/>
                </a:lnTo>
                <a:lnTo>
                  <a:pt x="0" y="5418160"/>
                </a:lnTo>
                <a:close/>
              </a:path>
            </a:pathLst>
          </a:custGeom>
          <a:noFill/>
          <a:ln>
            <a:noFill/>
          </a:ln>
        </p:spPr>
      </p:pic>
      <p:pic>
        <p:nvPicPr>
          <p:cNvPr id="49" name="Google Shape;49;p4"/>
          <p:cNvPicPr preferRelativeResize="0"/>
          <p:nvPr/>
        </p:nvPicPr>
        <p:blipFill rotWithShape="1">
          <a:blip r:embed="rId4">
            <a:alphaModFix/>
          </a:blip>
          <a:srcRect b="0" l="0" r="0" t="0"/>
          <a:stretch/>
        </p:blipFill>
        <p:spPr>
          <a:xfrm>
            <a:off x="794205" y="771945"/>
            <a:ext cx="3026376" cy="2018372"/>
          </a:xfrm>
          <a:custGeom>
            <a:rect b="b" l="l" r="r" t="t"/>
            <a:pathLst>
              <a:path extrusionOk="0" h="5970896" w="2861187">
                <a:moveTo>
                  <a:pt x="2" y="1966346"/>
                </a:moveTo>
                <a:lnTo>
                  <a:pt x="2861187" y="1966346"/>
                </a:lnTo>
                <a:lnTo>
                  <a:pt x="2861187" y="5970896"/>
                </a:lnTo>
                <a:lnTo>
                  <a:pt x="2" y="5970896"/>
                </a:lnTo>
                <a:close/>
                <a:moveTo>
                  <a:pt x="0" y="0"/>
                </a:moveTo>
                <a:lnTo>
                  <a:pt x="2861185" y="0"/>
                </a:lnTo>
                <a:lnTo>
                  <a:pt x="2861185" y="1702831"/>
                </a:lnTo>
                <a:lnTo>
                  <a:pt x="0" y="1702831"/>
                </a:lnTo>
                <a:close/>
              </a:path>
            </a:pathLst>
          </a:custGeom>
          <a:noFill/>
          <a:ln>
            <a:noFill/>
          </a:ln>
        </p:spPr>
      </p:pic>
      <p:pic>
        <p:nvPicPr>
          <p:cNvPr id="50" name="Google Shape;50;p4"/>
          <p:cNvPicPr preferRelativeResize="0"/>
          <p:nvPr/>
        </p:nvPicPr>
        <p:blipFill rotWithShape="1">
          <a:blip r:embed="rId5">
            <a:alphaModFix/>
          </a:blip>
          <a:srcRect b="0" l="0" r="0" t="0"/>
          <a:stretch/>
        </p:blipFill>
        <p:spPr>
          <a:xfrm>
            <a:off x="435429" y="3303752"/>
            <a:ext cx="3718656" cy="2476005"/>
          </a:xfrm>
          <a:prstGeom prst="rect">
            <a:avLst/>
          </a:prstGeom>
          <a:noFill/>
          <a:ln>
            <a:noFill/>
          </a:ln>
        </p:spPr>
      </p:pic>
      <p:pic>
        <p:nvPicPr>
          <p:cNvPr id="51" name="Google Shape;51;p4"/>
          <p:cNvPicPr preferRelativeResize="0"/>
          <p:nvPr/>
        </p:nvPicPr>
        <p:blipFill rotWithShape="1">
          <a:blip r:embed="rId6">
            <a:alphaModFix/>
          </a:blip>
          <a:srcRect b="0" l="0" r="0" t="0"/>
          <a:stretch/>
        </p:blipFill>
        <p:spPr>
          <a:xfrm>
            <a:off x="4348445" y="3870448"/>
            <a:ext cx="3223006" cy="1929405"/>
          </a:xfrm>
          <a:prstGeom prst="rect">
            <a:avLst/>
          </a:prstGeom>
          <a:noFill/>
          <a:ln>
            <a:noFill/>
          </a:ln>
        </p:spPr>
      </p:pic>
      <p:sp>
        <p:nvSpPr>
          <p:cNvPr id="52" name="Google Shape;52;p4"/>
          <p:cNvSpPr txBox="1"/>
          <p:nvPr/>
        </p:nvSpPr>
        <p:spPr>
          <a:xfrm>
            <a:off x="7542487" y="1482640"/>
            <a:ext cx="3855308"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În contextul actual, revenirea la activitatea zilnică socială şi profesională obişnuită trebuie făcută cu stricta supraveghere a noilor îmbolnaviri, iar singurul mod coerent şi responsabil prin care se poate atinge acest deziderat este prin </a:t>
            </a:r>
            <a:r>
              <a:rPr b="1" lang="en-US" sz="1800">
                <a:solidFill>
                  <a:schemeClr val="dk1"/>
                </a:solidFill>
                <a:latin typeface="Calibri"/>
                <a:ea typeface="Calibri"/>
                <a:cs typeface="Calibri"/>
                <a:sym typeface="Calibri"/>
              </a:rPr>
              <a:t>TESTARE</a:t>
            </a:r>
            <a:r>
              <a:rPr lang="en-US" sz="1800">
                <a:solidFill>
                  <a:schemeClr val="dk1"/>
                </a:solidFill>
                <a:latin typeface="Calibri"/>
                <a:ea typeface="Calibri"/>
                <a:cs typeface="Calibri"/>
                <a:sym typeface="Calibri"/>
              </a:rPr>
              <a:t>, viteza si acuratețea testării fiind esenţiale.</a:t>
            </a:r>
            <a:endParaRPr/>
          </a:p>
        </p:txBody>
      </p:sp>
      <p:sp>
        <p:nvSpPr>
          <p:cNvPr id="53" name="Google Shape;53;p4"/>
          <p:cNvSpPr/>
          <p:nvPr/>
        </p:nvSpPr>
        <p:spPr>
          <a:xfrm flipH="1" rot="10800000">
            <a:off x="0" y="6355238"/>
            <a:ext cx="12192000" cy="50276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5"/>
          <p:cNvPicPr preferRelativeResize="0"/>
          <p:nvPr/>
        </p:nvPicPr>
        <p:blipFill rotWithShape="1">
          <a:blip r:embed="rId3">
            <a:alphaModFix/>
          </a:blip>
          <a:srcRect b="0" l="0" r="0" t="0"/>
          <a:stretch/>
        </p:blipFill>
        <p:spPr>
          <a:xfrm>
            <a:off x="1287379" y="900737"/>
            <a:ext cx="3305191" cy="2205750"/>
          </a:xfrm>
          <a:prstGeom prst="rect">
            <a:avLst/>
          </a:prstGeom>
          <a:noFill/>
          <a:ln>
            <a:noFill/>
          </a:ln>
        </p:spPr>
      </p:pic>
      <p:sp>
        <p:nvSpPr>
          <p:cNvPr id="59" name="Google Shape;59;p5"/>
          <p:cNvSpPr/>
          <p:nvPr/>
        </p:nvSpPr>
        <p:spPr>
          <a:xfrm rot="-5400000">
            <a:off x="1781991" y="2571034"/>
            <a:ext cx="2518170" cy="2797753"/>
          </a:xfrm>
          <a:prstGeom prst="roundRect">
            <a:avLst>
              <a:gd fmla="val 50000" name="adj"/>
            </a:avLst>
          </a:prstGeom>
          <a:noFill/>
          <a:ln cap="flat" cmpd="sng" w="57150">
            <a:solidFill>
              <a:srgbClr val="D8D8D8"/>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0" name="Google Shape;60;p5"/>
          <p:cNvSpPr/>
          <p:nvPr/>
        </p:nvSpPr>
        <p:spPr>
          <a:xfrm>
            <a:off x="3392768" y="2259166"/>
            <a:ext cx="1798413" cy="1607229"/>
          </a:xfrm>
          <a:prstGeom prst="roundRect">
            <a:avLst>
              <a:gd fmla="val 50000"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1" name="Google Shape;61;p5"/>
          <p:cNvSpPr/>
          <p:nvPr/>
        </p:nvSpPr>
        <p:spPr>
          <a:xfrm rot="-5400000">
            <a:off x="1038709" y="2167420"/>
            <a:ext cx="1618695" cy="1798413"/>
          </a:xfrm>
          <a:prstGeom prst="roundRect">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2" name="Google Shape;62;p5"/>
          <p:cNvSpPr/>
          <p:nvPr/>
        </p:nvSpPr>
        <p:spPr>
          <a:xfrm rot="-5400000">
            <a:off x="2262637" y="4292122"/>
            <a:ext cx="1631005" cy="1798415"/>
          </a:xfrm>
          <a:prstGeom prst="roundRect">
            <a:avLst>
              <a:gd fmla="val 50000"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grpSp>
        <p:nvGrpSpPr>
          <p:cNvPr id="63" name="Google Shape;63;p5"/>
          <p:cNvGrpSpPr/>
          <p:nvPr/>
        </p:nvGrpSpPr>
        <p:grpSpPr>
          <a:xfrm>
            <a:off x="4151464" y="2814967"/>
            <a:ext cx="495441" cy="634851"/>
            <a:chOff x="2305" y="169"/>
            <a:chExt cx="462" cy="592"/>
          </a:xfrm>
        </p:grpSpPr>
        <p:sp>
          <p:nvSpPr>
            <p:cNvPr id="64" name="Google Shape;64;p5"/>
            <p:cNvSpPr/>
            <p:nvPr/>
          </p:nvSpPr>
          <p:spPr>
            <a:xfrm>
              <a:off x="2340" y="349"/>
              <a:ext cx="64" cy="82"/>
            </a:xfrm>
            <a:custGeom>
              <a:rect b="b" l="l" r="r" t="t"/>
              <a:pathLst>
                <a:path extrusionOk="0" h="494" w="385">
                  <a:moveTo>
                    <a:pt x="188" y="0"/>
                  </a:moveTo>
                  <a:lnTo>
                    <a:pt x="192" y="0"/>
                  </a:lnTo>
                  <a:lnTo>
                    <a:pt x="197" y="0"/>
                  </a:lnTo>
                  <a:lnTo>
                    <a:pt x="205" y="0"/>
                  </a:lnTo>
                  <a:lnTo>
                    <a:pt x="215" y="2"/>
                  </a:lnTo>
                  <a:lnTo>
                    <a:pt x="228" y="4"/>
                  </a:lnTo>
                  <a:lnTo>
                    <a:pt x="242" y="6"/>
                  </a:lnTo>
                  <a:lnTo>
                    <a:pt x="258" y="10"/>
                  </a:lnTo>
                  <a:lnTo>
                    <a:pt x="274" y="16"/>
                  </a:lnTo>
                  <a:lnTo>
                    <a:pt x="291" y="24"/>
                  </a:lnTo>
                  <a:lnTo>
                    <a:pt x="307" y="34"/>
                  </a:lnTo>
                  <a:lnTo>
                    <a:pt x="323" y="47"/>
                  </a:lnTo>
                  <a:lnTo>
                    <a:pt x="338" y="63"/>
                  </a:lnTo>
                  <a:lnTo>
                    <a:pt x="352" y="83"/>
                  </a:lnTo>
                  <a:lnTo>
                    <a:pt x="364" y="104"/>
                  </a:lnTo>
                  <a:lnTo>
                    <a:pt x="373" y="131"/>
                  </a:lnTo>
                  <a:lnTo>
                    <a:pt x="379" y="161"/>
                  </a:lnTo>
                  <a:lnTo>
                    <a:pt x="384" y="196"/>
                  </a:lnTo>
                  <a:lnTo>
                    <a:pt x="384" y="198"/>
                  </a:lnTo>
                  <a:lnTo>
                    <a:pt x="384" y="205"/>
                  </a:lnTo>
                  <a:lnTo>
                    <a:pt x="385" y="214"/>
                  </a:lnTo>
                  <a:lnTo>
                    <a:pt x="385" y="227"/>
                  </a:lnTo>
                  <a:lnTo>
                    <a:pt x="385" y="242"/>
                  </a:lnTo>
                  <a:lnTo>
                    <a:pt x="384" y="260"/>
                  </a:lnTo>
                  <a:lnTo>
                    <a:pt x="383" y="279"/>
                  </a:lnTo>
                  <a:lnTo>
                    <a:pt x="380" y="301"/>
                  </a:lnTo>
                  <a:lnTo>
                    <a:pt x="377" y="322"/>
                  </a:lnTo>
                  <a:lnTo>
                    <a:pt x="372" y="344"/>
                  </a:lnTo>
                  <a:lnTo>
                    <a:pt x="365" y="367"/>
                  </a:lnTo>
                  <a:lnTo>
                    <a:pt x="357" y="388"/>
                  </a:lnTo>
                  <a:lnTo>
                    <a:pt x="346" y="409"/>
                  </a:lnTo>
                  <a:lnTo>
                    <a:pt x="333" y="429"/>
                  </a:lnTo>
                  <a:lnTo>
                    <a:pt x="317" y="447"/>
                  </a:lnTo>
                  <a:lnTo>
                    <a:pt x="298" y="463"/>
                  </a:lnTo>
                  <a:lnTo>
                    <a:pt x="278" y="476"/>
                  </a:lnTo>
                  <a:lnTo>
                    <a:pt x="253" y="485"/>
                  </a:lnTo>
                  <a:lnTo>
                    <a:pt x="225" y="492"/>
                  </a:lnTo>
                  <a:lnTo>
                    <a:pt x="193" y="494"/>
                  </a:lnTo>
                  <a:lnTo>
                    <a:pt x="191" y="494"/>
                  </a:lnTo>
                  <a:lnTo>
                    <a:pt x="160" y="492"/>
                  </a:lnTo>
                  <a:lnTo>
                    <a:pt x="132" y="485"/>
                  </a:lnTo>
                  <a:lnTo>
                    <a:pt x="107" y="475"/>
                  </a:lnTo>
                  <a:lnTo>
                    <a:pt x="86" y="462"/>
                  </a:lnTo>
                  <a:lnTo>
                    <a:pt x="68" y="447"/>
                  </a:lnTo>
                  <a:lnTo>
                    <a:pt x="52" y="428"/>
                  </a:lnTo>
                  <a:lnTo>
                    <a:pt x="39" y="409"/>
                  </a:lnTo>
                  <a:lnTo>
                    <a:pt x="28" y="388"/>
                  </a:lnTo>
                  <a:lnTo>
                    <a:pt x="19" y="367"/>
                  </a:lnTo>
                  <a:lnTo>
                    <a:pt x="13" y="344"/>
                  </a:lnTo>
                  <a:lnTo>
                    <a:pt x="7" y="322"/>
                  </a:lnTo>
                  <a:lnTo>
                    <a:pt x="4" y="300"/>
                  </a:lnTo>
                  <a:lnTo>
                    <a:pt x="2" y="279"/>
                  </a:lnTo>
                  <a:lnTo>
                    <a:pt x="0" y="260"/>
                  </a:lnTo>
                  <a:lnTo>
                    <a:pt x="0" y="242"/>
                  </a:lnTo>
                  <a:lnTo>
                    <a:pt x="0" y="226"/>
                  </a:lnTo>
                  <a:lnTo>
                    <a:pt x="0" y="214"/>
                  </a:lnTo>
                  <a:lnTo>
                    <a:pt x="1" y="205"/>
                  </a:lnTo>
                  <a:lnTo>
                    <a:pt x="1" y="198"/>
                  </a:lnTo>
                  <a:lnTo>
                    <a:pt x="1" y="196"/>
                  </a:lnTo>
                  <a:lnTo>
                    <a:pt x="5" y="161"/>
                  </a:lnTo>
                  <a:lnTo>
                    <a:pt x="12" y="131"/>
                  </a:lnTo>
                  <a:lnTo>
                    <a:pt x="21" y="104"/>
                  </a:lnTo>
                  <a:lnTo>
                    <a:pt x="32" y="83"/>
                  </a:lnTo>
                  <a:lnTo>
                    <a:pt x="46" y="63"/>
                  </a:lnTo>
                  <a:lnTo>
                    <a:pt x="61" y="47"/>
                  </a:lnTo>
                  <a:lnTo>
                    <a:pt x="78" y="34"/>
                  </a:lnTo>
                  <a:lnTo>
                    <a:pt x="94" y="24"/>
                  </a:lnTo>
                  <a:lnTo>
                    <a:pt x="111" y="16"/>
                  </a:lnTo>
                  <a:lnTo>
                    <a:pt x="127" y="10"/>
                  </a:lnTo>
                  <a:lnTo>
                    <a:pt x="143" y="6"/>
                  </a:lnTo>
                  <a:lnTo>
                    <a:pt x="157" y="4"/>
                  </a:lnTo>
                  <a:lnTo>
                    <a:pt x="170" y="2"/>
                  </a:lnTo>
                  <a:lnTo>
                    <a:pt x="179" y="0"/>
                  </a:lnTo>
                  <a:lnTo>
                    <a:pt x="18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5" name="Google Shape;65;p5"/>
            <p:cNvSpPr/>
            <p:nvPr/>
          </p:nvSpPr>
          <p:spPr>
            <a:xfrm>
              <a:off x="2449" y="349"/>
              <a:ext cx="64" cy="82"/>
            </a:xfrm>
            <a:custGeom>
              <a:rect b="b" l="l" r="r" t="t"/>
              <a:pathLst>
                <a:path extrusionOk="0" h="494" w="385">
                  <a:moveTo>
                    <a:pt x="188" y="0"/>
                  </a:moveTo>
                  <a:lnTo>
                    <a:pt x="192" y="0"/>
                  </a:lnTo>
                  <a:lnTo>
                    <a:pt x="198" y="0"/>
                  </a:lnTo>
                  <a:lnTo>
                    <a:pt x="205" y="0"/>
                  </a:lnTo>
                  <a:lnTo>
                    <a:pt x="216" y="2"/>
                  </a:lnTo>
                  <a:lnTo>
                    <a:pt x="228" y="4"/>
                  </a:lnTo>
                  <a:lnTo>
                    <a:pt x="242" y="6"/>
                  </a:lnTo>
                  <a:lnTo>
                    <a:pt x="258" y="10"/>
                  </a:lnTo>
                  <a:lnTo>
                    <a:pt x="275" y="16"/>
                  </a:lnTo>
                  <a:lnTo>
                    <a:pt x="291" y="24"/>
                  </a:lnTo>
                  <a:lnTo>
                    <a:pt x="308" y="34"/>
                  </a:lnTo>
                  <a:lnTo>
                    <a:pt x="324" y="47"/>
                  </a:lnTo>
                  <a:lnTo>
                    <a:pt x="338" y="63"/>
                  </a:lnTo>
                  <a:lnTo>
                    <a:pt x="353" y="83"/>
                  </a:lnTo>
                  <a:lnTo>
                    <a:pt x="364" y="104"/>
                  </a:lnTo>
                  <a:lnTo>
                    <a:pt x="374" y="131"/>
                  </a:lnTo>
                  <a:lnTo>
                    <a:pt x="381" y="161"/>
                  </a:lnTo>
                  <a:lnTo>
                    <a:pt x="384" y="196"/>
                  </a:lnTo>
                  <a:lnTo>
                    <a:pt x="384" y="198"/>
                  </a:lnTo>
                  <a:lnTo>
                    <a:pt x="385" y="205"/>
                  </a:lnTo>
                  <a:lnTo>
                    <a:pt x="385" y="214"/>
                  </a:lnTo>
                  <a:lnTo>
                    <a:pt x="385" y="227"/>
                  </a:lnTo>
                  <a:lnTo>
                    <a:pt x="385" y="242"/>
                  </a:lnTo>
                  <a:lnTo>
                    <a:pt x="385" y="260"/>
                  </a:lnTo>
                  <a:lnTo>
                    <a:pt x="383" y="279"/>
                  </a:lnTo>
                  <a:lnTo>
                    <a:pt x="381" y="301"/>
                  </a:lnTo>
                  <a:lnTo>
                    <a:pt x="377" y="322"/>
                  </a:lnTo>
                  <a:lnTo>
                    <a:pt x="372" y="344"/>
                  </a:lnTo>
                  <a:lnTo>
                    <a:pt x="366" y="367"/>
                  </a:lnTo>
                  <a:lnTo>
                    <a:pt x="357" y="388"/>
                  </a:lnTo>
                  <a:lnTo>
                    <a:pt x="346" y="409"/>
                  </a:lnTo>
                  <a:lnTo>
                    <a:pt x="333" y="429"/>
                  </a:lnTo>
                  <a:lnTo>
                    <a:pt x="317" y="447"/>
                  </a:lnTo>
                  <a:lnTo>
                    <a:pt x="298" y="463"/>
                  </a:lnTo>
                  <a:lnTo>
                    <a:pt x="278" y="476"/>
                  </a:lnTo>
                  <a:lnTo>
                    <a:pt x="253" y="485"/>
                  </a:lnTo>
                  <a:lnTo>
                    <a:pt x="226" y="492"/>
                  </a:lnTo>
                  <a:lnTo>
                    <a:pt x="195" y="494"/>
                  </a:lnTo>
                  <a:lnTo>
                    <a:pt x="191" y="494"/>
                  </a:lnTo>
                  <a:lnTo>
                    <a:pt x="160" y="492"/>
                  </a:lnTo>
                  <a:lnTo>
                    <a:pt x="132" y="485"/>
                  </a:lnTo>
                  <a:lnTo>
                    <a:pt x="108" y="476"/>
                  </a:lnTo>
                  <a:lnTo>
                    <a:pt x="87" y="463"/>
                  </a:lnTo>
                  <a:lnTo>
                    <a:pt x="68" y="447"/>
                  </a:lnTo>
                  <a:lnTo>
                    <a:pt x="53" y="429"/>
                  </a:lnTo>
                  <a:lnTo>
                    <a:pt x="40" y="409"/>
                  </a:lnTo>
                  <a:lnTo>
                    <a:pt x="29" y="388"/>
                  </a:lnTo>
                  <a:lnTo>
                    <a:pt x="21" y="367"/>
                  </a:lnTo>
                  <a:lnTo>
                    <a:pt x="13" y="344"/>
                  </a:lnTo>
                  <a:lnTo>
                    <a:pt x="9" y="322"/>
                  </a:lnTo>
                  <a:lnTo>
                    <a:pt x="4" y="301"/>
                  </a:lnTo>
                  <a:lnTo>
                    <a:pt x="2" y="279"/>
                  </a:lnTo>
                  <a:lnTo>
                    <a:pt x="1" y="260"/>
                  </a:lnTo>
                  <a:lnTo>
                    <a:pt x="0" y="242"/>
                  </a:lnTo>
                  <a:lnTo>
                    <a:pt x="0" y="227"/>
                  </a:lnTo>
                  <a:lnTo>
                    <a:pt x="0" y="214"/>
                  </a:lnTo>
                  <a:lnTo>
                    <a:pt x="1" y="205"/>
                  </a:lnTo>
                  <a:lnTo>
                    <a:pt x="1" y="198"/>
                  </a:lnTo>
                  <a:lnTo>
                    <a:pt x="2" y="196"/>
                  </a:lnTo>
                  <a:lnTo>
                    <a:pt x="5" y="161"/>
                  </a:lnTo>
                  <a:lnTo>
                    <a:pt x="12" y="131"/>
                  </a:lnTo>
                  <a:lnTo>
                    <a:pt x="22" y="104"/>
                  </a:lnTo>
                  <a:lnTo>
                    <a:pt x="34" y="83"/>
                  </a:lnTo>
                  <a:lnTo>
                    <a:pt x="47" y="63"/>
                  </a:lnTo>
                  <a:lnTo>
                    <a:pt x="62" y="47"/>
                  </a:lnTo>
                  <a:lnTo>
                    <a:pt x="78" y="34"/>
                  </a:lnTo>
                  <a:lnTo>
                    <a:pt x="95" y="24"/>
                  </a:lnTo>
                  <a:lnTo>
                    <a:pt x="111" y="16"/>
                  </a:lnTo>
                  <a:lnTo>
                    <a:pt x="128" y="10"/>
                  </a:lnTo>
                  <a:lnTo>
                    <a:pt x="143" y="6"/>
                  </a:lnTo>
                  <a:lnTo>
                    <a:pt x="158" y="4"/>
                  </a:lnTo>
                  <a:lnTo>
                    <a:pt x="170" y="2"/>
                  </a:lnTo>
                  <a:lnTo>
                    <a:pt x="181" y="0"/>
                  </a:lnTo>
                  <a:lnTo>
                    <a:pt x="18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6" name="Google Shape;66;p5"/>
            <p:cNvSpPr/>
            <p:nvPr/>
          </p:nvSpPr>
          <p:spPr>
            <a:xfrm>
              <a:off x="2558" y="349"/>
              <a:ext cx="64" cy="82"/>
            </a:xfrm>
            <a:custGeom>
              <a:rect b="b" l="l" r="r" t="t"/>
              <a:pathLst>
                <a:path extrusionOk="0" h="494" w="385">
                  <a:moveTo>
                    <a:pt x="187" y="0"/>
                  </a:moveTo>
                  <a:lnTo>
                    <a:pt x="193" y="0"/>
                  </a:lnTo>
                  <a:lnTo>
                    <a:pt x="197" y="0"/>
                  </a:lnTo>
                  <a:lnTo>
                    <a:pt x="205" y="0"/>
                  </a:lnTo>
                  <a:lnTo>
                    <a:pt x="215" y="2"/>
                  </a:lnTo>
                  <a:lnTo>
                    <a:pt x="228" y="4"/>
                  </a:lnTo>
                  <a:lnTo>
                    <a:pt x="242" y="6"/>
                  </a:lnTo>
                  <a:lnTo>
                    <a:pt x="258" y="10"/>
                  </a:lnTo>
                  <a:lnTo>
                    <a:pt x="274" y="16"/>
                  </a:lnTo>
                  <a:lnTo>
                    <a:pt x="291" y="24"/>
                  </a:lnTo>
                  <a:lnTo>
                    <a:pt x="307" y="34"/>
                  </a:lnTo>
                  <a:lnTo>
                    <a:pt x="324" y="47"/>
                  </a:lnTo>
                  <a:lnTo>
                    <a:pt x="339" y="63"/>
                  </a:lnTo>
                  <a:lnTo>
                    <a:pt x="353" y="83"/>
                  </a:lnTo>
                  <a:lnTo>
                    <a:pt x="364" y="104"/>
                  </a:lnTo>
                  <a:lnTo>
                    <a:pt x="373" y="131"/>
                  </a:lnTo>
                  <a:lnTo>
                    <a:pt x="380" y="161"/>
                  </a:lnTo>
                  <a:lnTo>
                    <a:pt x="383" y="196"/>
                  </a:lnTo>
                  <a:lnTo>
                    <a:pt x="384" y="198"/>
                  </a:lnTo>
                  <a:lnTo>
                    <a:pt x="384" y="205"/>
                  </a:lnTo>
                  <a:lnTo>
                    <a:pt x="385" y="214"/>
                  </a:lnTo>
                  <a:lnTo>
                    <a:pt x="385" y="227"/>
                  </a:lnTo>
                  <a:lnTo>
                    <a:pt x="385" y="242"/>
                  </a:lnTo>
                  <a:lnTo>
                    <a:pt x="384" y="260"/>
                  </a:lnTo>
                  <a:lnTo>
                    <a:pt x="383" y="279"/>
                  </a:lnTo>
                  <a:lnTo>
                    <a:pt x="381" y="301"/>
                  </a:lnTo>
                  <a:lnTo>
                    <a:pt x="377" y="322"/>
                  </a:lnTo>
                  <a:lnTo>
                    <a:pt x="372" y="344"/>
                  </a:lnTo>
                  <a:lnTo>
                    <a:pt x="365" y="367"/>
                  </a:lnTo>
                  <a:lnTo>
                    <a:pt x="356" y="388"/>
                  </a:lnTo>
                  <a:lnTo>
                    <a:pt x="345" y="409"/>
                  </a:lnTo>
                  <a:lnTo>
                    <a:pt x="332" y="429"/>
                  </a:lnTo>
                  <a:lnTo>
                    <a:pt x="317" y="447"/>
                  </a:lnTo>
                  <a:lnTo>
                    <a:pt x="299" y="463"/>
                  </a:lnTo>
                  <a:lnTo>
                    <a:pt x="277" y="476"/>
                  </a:lnTo>
                  <a:lnTo>
                    <a:pt x="253" y="485"/>
                  </a:lnTo>
                  <a:lnTo>
                    <a:pt x="225" y="492"/>
                  </a:lnTo>
                  <a:lnTo>
                    <a:pt x="194" y="494"/>
                  </a:lnTo>
                  <a:lnTo>
                    <a:pt x="191" y="494"/>
                  </a:lnTo>
                  <a:lnTo>
                    <a:pt x="159" y="492"/>
                  </a:lnTo>
                  <a:lnTo>
                    <a:pt x="132" y="485"/>
                  </a:lnTo>
                  <a:lnTo>
                    <a:pt x="107" y="476"/>
                  </a:lnTo>
                  <a:lnTo>
                    <a:pt x="87" y="463"/>
                  </a:lnTo>
                  <a:lnTo>
                    <a:pt x="68" y="447"/>
                  </a:lnTo>
                  <a:lnTo>
                    <a:pt x="52" y="429"/>
                  </a:lnTo>
                  <a:lnTo>
                    <a:pt x="39" y="409"/>
                  </a:lnTo>
                  <a:lnTo>
                    <a:pt x="28" y="388"/>
                  </a:lnTo>
                  <a:lnTo>
                    <a:pt x="20" y="367"/>
                  </a:lnTo>
                  <a:lnTo>
                    <a:pt x="13" y="344"/>
                  </a:lnTo>
                  <a:lnTo>
                    <a:pt x="8" y="322"/>
                  </a:lnTo>
                  <a:lnTo>
                    <a:pt x="5" y="301"/>
                  </a:lnTo>
                  <a:lnTo>
                    <a:pt x="2" y="279"/>
                  </a:lnTo>
                  <a:lnTo>
                    <a:pt x="0" y="260"/>
                  </a:lnTo>
                  <a:lnTo>
                    <a:pt x="0" y="242"/>
                  </a:lnTo>
                  <a:lnTo>
                    <a:pt x="0" y="227"/>
                  </a:lnTo>
                  <a:lnTo>
                    <a:pt x="0" y="214"/>
                  </a:lnTo>
                  <a:lnTo>
                    <a:pt x="0" y="205"/>
                  </a:lnTo>
                  <a:lnTo>
                    <a:pt x="1" y="198"/>
                  </a:lnTo>
                  <a:lnTo>
                    <a:pt x="1" y="196"/>
                  </a:lnTo>
                  <a:lnTo>
                    <a:pt x="5" y="161"/>
                  </a:lnTo>
                  <a:lnTo>
                    <a:pt x="12" y="131"/>
                  </a:lnTo>
                  <a:lnTo>
                    <a:pt x="21" y="104"/>
                  </a:lnTo>
                  <a:lnTo>
                    <a:pt x="33" y="83"/>
                  </a:lnTo>
                  <a:lnTo>
                    <a:pt x="47" y="63"/>
                  </a:lnTo>
                  <a:lnTo>
                    <a:pt x="62" y="47"/>
                  </a:lnTo>
                  <a:lnTo>
                    <a:pt x="78" y="34"/>
                  </a:lnTo>
                  <a:lnTo>
                    <a:pt x="94" y="24"/>
                  </a:lnTo>
                  <a:lnTo>
                    <a:pt x="112" y="16"/>
                  </a:lnTo>
                  <a:lnTo>
                    <a:pt x="128" y="10"/>
                  </a:lnTo>
                  <a:lnTo>
                    <a:pt x="143" y="6"/>
                  </a:lnTo>
                  <a:lnTo>
                    <a:pt x="157" y="4"/>
                  </a:lnTo>
                  <a:lnTo>
                    <a:pt x="170" y="2"/>
                  </a:lnTo>
                  <a:lnTo>
                    <a:pt x="180" y="0"/>
                  </a:lnTo>
                  <a:lnTo>
                    <a:pt x="18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7" name="Google Shape;67;p5"/>
            <p:cNvSpPr/>
            <p:nvPr/>
          </p:nvSpPr>
          <p:spPr>
            <a:xfrm>
              <a:off x="2667" y="349"/>
              <a:ext cx="64" cy="82"/>
            </a:xfrm>
            <a:custGeom>
              <a:rect b="b" l="l" r="r" t="t"/>
              <a:pathLst>
                <a:path extrusionOk="0" h="494" w="385">
                  <a:moveTo>
                    <a:pt x="189" y="0"/>
                  </a:moveTo>
                  <a:lnTo>
                    <a:pt x="193" y="0"/>
                  </a:lnTo>
                  <a:lnTo>
                    <a:pt x="197" y="0"/>
                  </a:lnTo>
                  <a:lnTo>
                    <a:pt x="206" y="0"/>
                  </a:lnTo>
                  <a:lnTo>
                    <a:pt x="216" y="2"/>
                  </a:lnTo>
                  <a:lnTo>
                    <a:pt x="229" y="4"/>
                  </a:lnTo>
                  <a:lnTo>
                    <a:pt x="243" y="6"/>
                  </a:lnTo>
                  <a:lnTo>
                    <a:pt x="259" y="10"/>
                  </a:lnTo>
                  <a:lnTo>
                    <a:pt x="275" y="16"/>
                  </a:lnTo>
                  <a:lnTo>
                    <a:pt x="291" y="24"/>
                  </a:lnTo>
                  <a:lnTo>
                    <a:pt x="308" y="34"/>
                  </a:lnTo>
                  <a:lnTo>
                    <a:pt x="324" y="47"/>
                  </a:lnTo>
                  <a:lnTo>
                    <a:pt x="339" y="63"/>
                  </a:lnTo>
                  <a:lnTo>
                    <a:pt x="353" y="83"/>
                  </a:lnTo>
                  <a:lnTo>
                    <a:pt x="365" y="104"/>
                  </a:lnTo>
                  <a:lnTo>
                    <a:pt x="374" y="131"/>
                  </a:lnTo>
                  <a:lnTo>
                    <a:pt x="381" y="161"/>
                  </a:lnTo>
                  <a:lnTo>
                    <a:pt x="384" y="196"/>
                  </a:lnTo>
                  <a:lnTo>
                    <a:pt x="384" y="198"/>
                  </a:lnTo>
                  <a:lnTo>
                    <a:pt x="384" y="205"/>
                  </a:lnTo>
                  <a:lnTo>
                    <a:pt x="385" y="214"/>
                  </a:lnTo>
                  <a:lnTo>
                    <a:pt x="385" y="227"/>
                  </a:lnTo>
                  <a:lnTo>
                    <a:pt x="385" y="242"/>
                  </a:lnTo>
                  <a:lnTo>
                    <a:pt x="385" y="260"/>
                  </a:lnTo>
                  <a:lnTo>
                    <a:pt x="383" y="279"/>
                  </a:lnTo>
                  <a:lnTo>
                    <a:pt x="381" y="301"/>
                  </a:lnTo>
                  <a:lnTo>
                    <a:pt x="378" y="322"/>
                  </a:lnTo>
                  <a:lnTo>
                    <a:pt x="372" y="344"/>
                  </a:lnTo>
                  <a:lnTo>
                    <a:pt x="366" y="367"/>
                  </a:lnTo>
                  <a:lnTo>
                    <a:pt x="357" y="388"/>
                  </a:lnTo>
                  <a:lnTo>
                    <a:pt x="346" y="409"/>
                  </a:lnTo>
                  <a:lnTo>
                    <a:pt x="333" y="429"/>
                  </a:lnTo>
                  <a:lnTo>
                    <a:pt x="317" y="447"/>
                  </a:lnTo>
                  <a:lnTo>
                    <a:pt x="299" y="463"/>
                  </a:lnTo>
                  <a:lnTo>
                    <a:pt x="278" y="476"/>
                  </a:lnTo>
                  <a:lnTo>
                    <a:pt x="253" y="485"/>
                  </a:lnTo>
                  <a:lnTo>
                    <a:pt x="225" y="492"/>
                  </a:lnTo>
                  <a:lnTo>
                    <a:pt x="194" y="494"/>
                  </a:lnTo>
                  <a:lnTo>
                    <a:pt x="192" y="494"/>
                  </a:lnTo>
                  <a:lnTo>
                    <a:pt x="160" y="492"/>
                  </a:lnTo>
                  <a:lnTo>
                    <a:pt x="132" y="485"/>
                  </a:lnTo>
                  <a:lnTo>
                    <a:pt x="107" y="476"/>
                  </a:lnTo>
                  <a:lnTo>
                    <a:pt x="87" y="463"/>
                  </a:lnTo>
                  <a:lnTo>
                    <a:pt x="69" y="447"/>
                  </a:lnTo>
                  <a:lnTo>
                    <a:pt x="52" y="429"/>
                  </a:lnTo>
                  <a:lnTo>
                    <a:pt x="39" y="409"/>
                  </a:lnTo>
                  <a:lnTo>
                    <a:pt x="29" y="388"/>
                  </a:lnTo>
                  <a:lnTo>
                    <a:pt x="20" y="367"/>
                  </a:lnTo>
                  <a:lnTo>
                    <a:pt x="13" y="344"/>
                  </a:lnTo>
                  <a:lnTo>
                    <a:pt x="8" y="322"/>
                  </a:lnTo>
                  <a:lnTo>
                    <a:pt x="5" y="301"/>
                  </a:lnTo>
                  <a:lnTo>
                    <a:pt x="3" y="279"/>
                  </a:lnTo>
                  <a:lnTo>
                    <a:pt x="2" y="260"/>
                  </a:lnTo>
                  <a:lnTo>
                    <a:pt x="0" y="242"/>
                  </a:lnTo>
                  <a:lnTo>
                    <a:pt x="0" y="227"/>
                  </a:lnTo>
                  <a:lnTo>
                    <a:pt x="0" y="214"/>
                  </a:lnTo>
                  <a:lnTo>
                    <a:pt x="2" y="205"/>
                  </a:lnTo>
                  <a:lnTo>
                    <a:pt x="2" y="198"/>
                  </a:lnTo>
                  <a:lnTo>
                    <a:pt x="2" y="196"/>
                  </a:lnTo>
                  <a:lnTo>
                    <a:pt x="6" y="161"/>
                  </a:lnTo>
                  <a:lnTo>
                    <a:pt x="12" y="131"/>
                  </a:lnTo>
                  <a:lnTo>
                    <a:pt x="22" y="104"/>
                  </a:lnTo>
                  <a:lnTo>
                    <a:pt x="34" y="81"/>
                  </a:lnTo>
                  <a:lnTo>
                    <a:pt x="47" y="63"/>
                  </a:lnTo>
                  <a:lnTo>
                    <a:pt x="62" y="47"/>
                  </a:lnTo>
                  <a:lnTo>
                    <a:pt x="78" y="34"/>
                  </a:lnTo>
                  <a:lnTo>
                    <a:pt x="95" y="24"/>
                  </a:lnTo>
                  <a:lnTo>
                    <a:pt x="112" y="16"/>
                  </a:lnTo>
                  <a:lnTo>
                    <a:pt x="128" y="10"/>
                  </a:lnTo>
                  <a:lnTo>
                    <a:pt x="143" y="6"/>
                  </a:lnTo>
                  <a:lnTo>
                    <a:pt x="157" y="3"/>
                  </a:lnTo>
                  <a:lnTo>
                    <a:pt x="170" y="2"/>
                  </a:lnTo>
                  <a:lnTo>
                    <a:pt x="181" y="0"/>
                  </a:lnTo>
                  <a:lnTo>
                    <a:pt x="18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8" name="Google Shape;68;p5"/>
            <p:cNvSpPr/>
            <p:nvPr/>
          </p:nvSpPr>
          <p:spPr>
            <a:xfrm>
              <a:off x="2305" y="441"/>
              <a:ext cx="462" cy="320"/>
            </a:xfrm>
            <a:custGeom>
              <a:rect b="b" l="l" r="r" t="t"/>
              <a:pathLst>
                <a:path extrusionOk="0" h="1920" w="2770">
                  <a:moveTo>
                    <a:pt x="409" y="0"/>
                  </a:moveTo>
                  <a:lnTo>
                    <a:pt x="414" y="0"/>
                  </a:lnTo>
                  <a:lnTo>
                    <a:pt x="421" y="1"/>
                  </a:lnTo>
                  <a:lnTo>
                    <a:pt x="428" y="3"/>
                  </a:lnTo>
                  <a:lnTo>
                    <a:pt x="437" y="6"/>
                  </a:lnTo>
                  <a:lnTo>
                    <a:pt x="443" y="10"/>
                  </a:lnTo>
                  <a:lnTo>
                    <a:pt x="451" y="15"/>
                  </a:lnTo>
                  <a:lnTo>
                    <a:pt x="455" y="23"/>
                  </a:lnTo>
                  <a:lnTo>
                    <a:pt x="458" y="33"/>
                  </a:lnTo>
                  <a:lnTo>
                    <a:pt x="459" y="43"/>
                  </a:lnTo>
                  <a:lnTo>
                    <a:pt x="457" y="57"/>
                  </a:lnTo>
                  <a:lnTo>
                    <a:pt x="451" y="74"/>
                  </a:lnTo>
                  <a:lnTo>
                    <a:pt x="441" y="93"/>
                  </a:lnTo>
                  <a:lnTo>
                    <a:pt x="426" y="116"/>
                  </a:lnTo>
                  <a:lnTo>
                    <a:pt x="471" y="243"/>
                  </a:lnTo>
                  <a:lnTo>
                    <a:pt x="548" y="0"/>
                  </a:lnTo>
                  <a:lnTo>
                    <a:pt x="551" y="1"/>
                  </a:lnTo>
                  <a:lnTo>
                    <a:pt x="560" y="6"/>
                  </a:lnTo>
                  <a:lnTo>
                    <a:pt x="573" y="11"/>
                  </a:lnTo>
                  <a:lnTo>
                    <a:pt x="589" y="18"/>
                  </a:lnTo>
                  <a:lnTo>
                    <a:pt x="609" y="28"/>
                  </a:lnTo>
                  <a:lnTo>
                    <a:pt x="631" y="40"/>
                  </a:lnTo>
                  <a:lnTo>
                    <a:pt x="656" y="53"/>
                  </a:lnTo>
                  <a:lnTo>
                    <a:pt x="681" y="68"/>
                  </a:lnTo>
                  <a:lnTo>
                    <a:pt x="706" y="84"/>
                  </a:lnTo>
                  <a:lnTo>
                    <a:pt x="732" y="102"/>
                  </a:lnTo>
                  <a:lnTo>
                    <a:pt x="757" y="84"/>
                  </a:lnTo>
                  <a:lnTo>
                    <a:pt x="782" y="68"/>
                  </a:lnTo>
                  <a:lnTo>
                    <a:pt x="808" y="53"/>
                  </a:lnTo>
                  <a:lnTo>
                    <a:pt x="831" y="40"/>
                  </a:lnTo>
                  <a:lnTo>
                    <a:pt x="854" y="28"/>
                  </a:lnTo>
                  <a:lnTo>
                    <a:pt x="874" y="18"/>
                  </a:lnTo>
                  <a:lnTo>
                    <a:pt x="891" y="11"/>
                  </a:lnTo>
                  <a:lnTo>
                    <a:pt x="904" y="6"/>
                  </a:lnTo>
                  <a:lnTo>
                    <a:pt x="912" y="1"/>
                  </a:lnTo>
                  <a:lnTo>
                    <a:pt x="915" y="0"/>
                  </a:lnTo>
                  <a:lnTo>
                    <a:pt x="992" y="243"/>
                  </a:lnTo>
                  <a:lnTo>
                    <a:pt x="1037" y="116"/>
                  </a:lnTo>
                  <a:lnTo>
                    <a:pt x="1022" y="93"/>
                  </a:lnTo>
                  <a:lnTo>
                    <a:pt x="1012" y="74"/>
                  </a:lnTo>
                  <a:lnTo>
                    <a:pt x="1006" y="57"/>
                  </a:lnTo>
                  <a:lnTo>
                    <a:pt x="1003" y="43"/>
                  </a:lnTo>
                  <a:lnTo>
                    <a:pt x="1004" y="33"/>
                  </a:lnTo>
                  <a:lnTo>
                    <a:pt x="1008" y="23"/>
                  </a:lnTo>
                  <a:lnTo>
                    <a:pt x="1013" y="15"/>
                  </a:lnTo>
                  <a:lnTo>
                    <a:pt x="1020" y="10"/>
                  </a:lnTo>
                  <a:lnTo>
                    <a:pt x="1027" y="7"/>
                  </a:lnTo>
                  <a:lnTo>
                    <a:pt x="1035" y="3"/>
                  </a:lnTo>
                  <a:lnTo>
                    <a:pt x="1042" y="1"/>
                  </a:lnTo>
                  <a:lnTo>
                    <a:pt x="1049" y="1"/>
                  </a:lnTo>
                  <a:lnTo>
                    <a:pt x="1054" y="0"/>
                  </a:lnTo>
                  <a:lnTo>
                    <a:pt x="1059" y="0"/>
                  </a:lnTo>
                  <a:lnTo>
                    <a:pt x="1062" y="0"/>
                  </a:lnTo>
                  <a:lnTo>
                    <a:pt x="1067" y="0"/>
                  </a:lnTo>
                  <a:lnTo>
                    <a:pt x="1075" y="1"/>
                  </a:lnTo>
                  <a:lnTo>
                    <a:pt x="1082" y="3"/>
                  </a:lnTo>
                  <a:lnTo>
                    <a:pt x="1090" y="6"/>
                  </a:lnTo>
                  <a:lnTo>
                    <a:pt x="1097" y="10"/>
                  </a:lnTo>
                  <a:lnTo>
                    <a:pt x="1104" y="15"/>
                  </a:lnTo>
                  <a:lnTo>
                    <a:pt x="1109" y="23"/>
                  </a:lnTo>
                  <a:lnTo>
                    <a:pt x="1113" y="33"/>
                  </a:lnTo>
                  <a:lnTo>
                    <a:pt x="1114" y="43"/>
                  </a:lnTo>
                  <a:lnTo>
                    <a:pt x="1110" y="57"/>
                  </a:lnTo>
                  <a:lnTo>
                    <a:pt x="1105" y="74"/>
                  </a:lnTo>
                  <a:lnTo>
                    <a:pt x="1095" y="93"/>
                  </a:lnTo>
                  <a:lnTo>
                    <a:pt x="1080" y="116"/>
                  </a:lnTo>
                  <a:lnTo>
                    <a:pt x="1126" y="243"/>
                  </a:lnTo>
                  <a:lnTo>
                    <a:pt x="1202" y="0"/>
                  </a:lnTo>
                  <a:lnTo>
                    <a:pt x="1206" y="1"/>
                  </a:lnTo>
                  <a:lnTo>
                    <a:pt x="1213" y="6"/>
                  </a:lnTo>
                  <a:lnTo>
                    <a:pt x="1226" y="11"/>
                  </a:lnTo>
                  <a:lnTo>
                    <a:pt x="1243" y="18"/>
                  </a:lnTo>
                  <a:lnTo>
                    <a:pt x="1263" y="28"/>
                  </a:lnTo>
                  <a:lnTo>
                    <a:pt x="1286" y="40"/>
                  </a:lnTo>
                  <a:lnTo>
                    <a:pt x="1309" y="53"/>
                  </a:lnTo>
                  <a:lnTo>
                    <a:pt x="1334" y="68"/>
                  </a:lnTo>
                  <a:lnTo>
                    <a:pt x="1360" y="84"/>
                  </a:lnTo>
                  <a:lnTo>
                    <a:pt x="1385" y="102"/>
                  </a:lnTo>
                  <a:lnTo>
                    <a:pt x="1410" y="84"/>
                  </a:lnTo>
                  <a:lnTo>
                    <a:pt x="1436" y="68"/>
                  </a:lnTo>
                  <a:lnTo>
                    <a:pt x="1461" y="53"/>
                  </a:lnTo>
                  <a:lnTo>
                    <a:pt x="1486" y="40"/>
                  </a:lnTo>
                  <a:lnTo>
                    <a:pt x="1507" y="28"/>
                  </a:lnTo>
                  <a:lnTo>
                    <a:pt x="1528" y="18"/>
                  </a:lnTo>
                  <a:lnTo>
                    <a:pt x="1544" y="11"/>
                  </a:lnTo>
                  <a:lnTo>
                    <a:pt x="1557" y="6"/>
                  </a:lnTo>
                  <a:lnTo>
                    <a:pt x="1566" y="1"/>
                  </a:lnTo>
                  <a:lnTo>
                    <a:pt x="1568" y="0"/>
                  </a:lnTo>
                  <a:lnTo>
                    <a:pt x="1646" y="243"/>
                  </a:lnTo>
                  <a:lnTo>
                    <a:pt x="1690" y="116"/>
                  </a:lnTo>
                  <a:lnTo>
                    <a:pt x="1676" y="93"/>
                  </a:lnTo>
                  <a:lnTo>
                    <a:pt x="1665" y="74"/>
                  </a:lnTo>
                  <a:lnTo>
                    <a:pt x="1660" y="57"/>
                  </a:lnTo>
                  <a:lnTo>
                    <a:pt x="1658" y="43"/>
                  </a:lnTo>
                  <a:lnTo>
                    <a:pt x="1658" y="33"/>
                  </a:lnTo>
                  <a:lnTo>
                    <a:pt x="1661" y="23"/>
                  </a:lnTo>
                  <a:lnTo>
                    <a:pt x="1666" y="15"/>
                  </a:lnTo>
                  <a:lnTo>
                    <a:pt x="1673" y="10"/>
                  </a:lnTo>
                  <a:lnTo>
                    <a:pt x="1680" y="7"/>
                  </a:lnTo>
                  <a:lnTo>
                    <a:pt x="1688" y="3"/>
                  </a:lnTo>
                  <a:lnTo>
                    <a:pt x="1695" y="1"/>
                  </a:lnTo>
                  <a:lnTo>
                    <a:pt x="1703" y="1"/>
                  </a:lnTo>
                  <a:lnTo>
                    <a:pt x="1708" y="0"/>
                  </a:lnTo>
                  <a:lnTo>
                    <a:pt x="1712" y="0"/>
                  </a:lnTo>
                  <a:lnTo>
                    <a:pt x="1716" y="0"/>
                  </a:lnTo>
                  <a:lnTo>
                    <a:pt x="1721" y="0"/>
                  </a:lnTo>
                  <a:lnTo>
                    <a:pt x="1728" y="1"/>
                  </a:lnTo>
                  <a:lnTo>
                    <a:pt x="1735" y="3"/>
                  </a:lnTo>
                  <a:lnTo>
                    <a:pt x="1744" y="6"/>
                  </a:lnTo>
                  <a:lnTo>
                    <a:pt x="1752" y="10"/>
                  </a:lnTo>
                  <a:lnTo>
                    <a:pt x="1758" y="15"/>
                  </a:lnTo>
                  <a:lnTo>
                    <a:pt x="1764" y="23"/>
                  </a:lnTo>
                  <a:lnTo>
                    <a:pt x="1767" y="33"/>
                  </a:lnTo>
                  <a:lnTo>
                    <a:pt x="1767" y="43"/>
                  </a:lnTo>
                  <a:lnTo>
                    <a:pt x="1765" y="57"/>
                  </a:lnTo>
                  <a:lnTo>
                    <a:pt x="1759" y="74"/>
                  </a:lnTo>
                  <a:lnTo>
                    <a:pt x="1748" y="93"/>
                  </a:lnTo>
                  <a:lnTo>
                    <a:pt x="1734" y="116"/>
                  </a:lnTo>
                  <a:lnTo>
                    <a:pt x="1779" y="243"/>
                  </a:lnTo>
                  <a:lnTo>
                    <a:pt x="1856" y="0"/>
                  </a:lnTo>
                  <a:lnTo>
                    <a:pt x="1859" y="1"/>
                  </a:lnTo>
                  <a:lnTo>
                    <a:pt x="1867" y="6"/>
                  </a:lnTo>
                  <a:lnTo>
                    <a:pt x="1880" y="11"/>
                  </a:lnTo>
                  <a:lnTo>
                    <a:pt x="1897" y="18"/>
                  </a:lnTo>
                  <a:lnTo>
                    <a:pt x="1917" y="28"/>
                  </a:lnTo>
                  <a:lnTo>
                    <a:pt x="1939" y="40"/>
                  </a:lnTo>
                  <a:lnTo>
                    <a:pt x="1964" y="53"/>
                  </a:lnTo>
                  <a:lnTo>
                    <a:pt x="1989" y="68"/>
                  </a:lnTo>
                  <a:lnTo>
                    <a:pt x="2014" y="84"/>
                  </a:lnTo>
                  <a:lnTo>
                    <a:pt x="2039" y="102"/>
                  </a:lnTo>
                  <a:lnTo>
                    <a:pt x="2064" y="84"/>
                  </a:lnTo>
                  <a:lnTo>
                    <a:pt x="2089" y="68"/>
                  </a:lnTo>
                  <a:lnTo>
                    <a:pt x="2115" y="53"/>
                  </a:lnTo>
                  <a:lnTo>
                    <a:pt x="2139" y="40"/>
                  </a:lnTo>
                  <a:lnTo>
                    <a:pt x="2162" y="28"/>
                  </a:lnTo>
                  <a:lnTo>
                    <a:pt x="2181" y="18"/>
                  </a:lnTo>
                  <a:lnTo>
                    <a:pt x="2198" y="11"/>
                  </a:lnTo>
                  <a:lnTo>
                    <a:pt x="2211" y="6"/>
                  </a:lnTo>
                  <a:lnTo>
                    <a:pt x="2219" y="1"/>
                  </a:lnTo>
                  <a:lnTo>
                    <a:pt x="2222" y="0"/>
                  </a:lnTo>
                  <a:lnTo>
                    <a:pt x="2299" y="243"/>
                  </a:lnTo>
                  <a:lnTo>
                    <a:pt x="2344" y="116"/>
                  </a:lnTo>
                  <a:lnTo>
                    <a:pt x="2329" y="93"/>
                  </a:lnTo>
                  <a:lnTo>
                    <a:pt x="2319" y="74"/>
                  </a:lnTo>
                  <a:lnTo>
                    <a:pt x="2313" y="57"/>
                  </a:lnTo>
                  <a:lnTo>
                    <a:pt x="2311" y="43"/>
                  </a:lnTo>
                  <a:lnTo>
                    <a:pt x="2312" y="33"/>
                  </a:lnTo>
                  <a:lnTo>
                    <a:pt x="2315" y="23"/>
                  </a:lnTo>
                  <a:lnTo>
                    <a:pt x="2321" y="15"/>
                  </a:lnTo>
                  <a:lnTo>
                    <a:pt x="2327" y="10"/>
                  </a:lnTo>
                  <a:lnTo>
                    <a:pt x="2335" y="7"/>
                  </a:lnTo>
                  <a:lnTo>
                    <a:pt x="2342" y="3"/>
                  </a:lnTo>
                  <a:lnTo>
                    <a:pt x="2350" y="1"/>
                  </a:lnTo>
                  <a:lnTo>
                    <a:pt x="2356" y="1"/>
                  </a:lnTo>
                  <a:lnTo>
                    <a:pt x="2363" y="0"/>
                  </a:lnTo>
                  <a:lnTo>
                    <a:pt x="2366" y="0"/>
                  </a:lnTo>
                  <a:lnTo>
                    <a:pt x="2369" y="0"/>
                  </a:lnTo>
                  <a:lnTo>
                    <a:pt x="2376" y="0"/>
                  </a:lnTo>
                  <a:lnTo>
                    <a:pt x="2382" y="1"/>
                  </a:lnTo>
                  <a:lnTo>
                    <a:pt x="2390" y="3"/>
                  </a:lnTo>
                  <a:lnTo>
                    <a:pt x="2397" y="6"/>
                  </a:lnTo>
                  <a:lnTo>
                    <a:pt x="2405" y="10"/>
                  </a:lnTo>
                  <a:lnTo>
                    <a:pt x="2411" y="15"/>
                  </a:lnTo>
                  <a:lnTo>
                    <a:pt x="2417" y="23"/>
                  </a:lnTo>
                  <a:lnTo>
                    <a:pt x="2420" y="33"/>
                  </a:lnTo>
                  <a:lnTo>
                    <a:pt x="2421" y="43"/>
                  </a:lnTo>
                  <a:lnTo>
                    <a:pt x="2419" y="57"/>
                  </a:lnTo>
                  <a:lnTo>
                    <a:pt x="2412" y="74"/>
                  </a:lnTo>
                  <a:lnTo>
                    <a:pt x="2403" y="93"/>
                  </a:lnTo>
                  <a:lnTo>
                    <a:pt x="2388" y="116"/>
                  </a:lnTo>
                  <a:lnTo>
                    <a:pt x="2433" y="243"/>
                  </a:lnTo>
                  <a:lnTo>
                    <a:pt x="2510" y="0"/>
                  </a:lnTo>
                  <a:lnTo>
                    <a:pt x="2513" y="1"/>
                  </a:lnTo>
                  <a:lnTo>
                    <a:pt x="2521" y="6"/>
                  </a:lnTo>
                  <a:lnTo>
                    <a:pt x="2534" y="11"/>
                  </a:lnTo>
                  <a:lnTo>
                    <a:pt x="2551" y="18"/>
                  </a:lnTo>
                  <a:lnTo>
                    <a:pt x="2570" y="28"/>
                  </a:lnTo>
                  <a:lnTo>
                    <a:pt x="2593" y="40"/>
                  </a:lnTo>
                  <a:lnTo>
                    <a:pt x="2617" y="53"/>
                  </a:lnTo>
                  <a:lnTo>
                    <a:pt x="2643" y="68"/>
                  </a:lnTo>
                  <a:lnTo>
                    <a:pt x="2668" y="84"/>
                  </a:lnTo>
                  <a:lnTo>
                    <a:pt x="2692" y="102"/>
                  </a:lnTo>
                  <a:lnTo>
                    <a:pt x="2707" y="112"/>
                  </a:lnTo>
                  <a:lnTo>
                    <a:pt x="2718" y="122"/>
                  </a:lnTo>
                  <a:lnTo>
                    <a:pt x="2730" y="133"/>
                  </a:lnTo>
                  <a:lnTo>
                    <a:pt x="2743" y="146"/>
                  </a:lnTo>
                  <a:lnTo>
                    <a:pt x="2751" y="158"/>
                  </a:lnTo>
                  <a:lnTo>
                    <a:pt x="2758" y="175"/>
                  </a:lnTo>
                  <a:lnTo>
                    <a:pt x="2763" y="197"/>
                  </a:lnTo>
                  <a:lnTo>
                    <a:pt x="2767" y="222"/>
                  </a:lnTo>
                  <a:lnTo>
                    <a:pt x="2769" y="250"/>
                  </a:lnTo>
                  <a:lnTo>
                    <a:pt x="2770" y="281"/>
                  </a:lnTo>
                  <a:lnTo>
                    <a:pt x="2770" y="313"/>
                  </a:lnTo>
                  <a:lnTo>
                    <a:pt x="2770" y="347"/>
                  </a:lnTo>
                  <a:lnTo>
                    <a:pt x="2768" y="380"/>
                  </a:lnTo>
                  <a:lnTo>
                    <a:pt x="2766" y="414"/>
                  </a:lnTo>
                  <a:lnTo>
                    <a:pt x="2763" y="446"/>
                  </a:lnTo>
                  <a:lnTo>
                    <a:pt x="2758" y="476"/>
                  </a:lnTo>
                  <a:lnTo>
                    <a:pt x="2754" y="506"/>
                  </a:lnTo>
                  <a:lnTo>
                    <a:pt x="2750" y="530"/>
                  </a:lnTo>
                  <a:lnTo>
                    <a:pt x="2744" y="552"/>
                  </a:lnTo>
                  <a:lnTo>
                    <a:pt x="2738" y="575"/>
                  </a:lnTo>
                  <a:lnTo>
                    <a:pt x="2729" y="598"/>
                  </a:lnTo>
                  <a:lnTo>
                    <a:pt x="2720" y="623"/>
                  </a:lnTo>
                  <a:lnTo>
                    <a:pt x="2709" y="647"/>
                  </a:lnTo>
                  <a:lnTo>
                    <a:pt x="2698" y="672"/>
                  </a:lnTo>
                  <a:lnTo>
                    <a:pt x="2688" y="695"/>
                  </a:lnTo>
                  <a:lnTo>
                    <a:pt x="2677" y="716"/>
                  </a:lnTo>
                  <a:lnTo>
                    <a:pt x="2668" y="736"/>
                  </a:lnTo>
                  <a:lnTo>
                    <a:pt x="2659" y="753"/>
                  </a:lnTo>
                  <a:lnTo>
                    <a:pt x="2651" y="767"/>
                  </a:lnTo>
                  <a:lnTo>
                    <a:pt x="2646" y="778"/>
                  </a:lnTo>
                  <a:lnTo>
                    <a:pt x="2642" y="784"/>
                  </a:lnTo>
                  <a:lnTo>
                    <a:pt x="2641" y="786"/>
                  </a:lnTo>
                  <a:lnTo>
                    <a:pt x="2627" y="823"/>
                  </a:lnTo>
                  <a:lnTo>
                    <a:pt x="2617" y="860"/>
                  </a:lnTo>
                  <a:lnTo>
                    <a:pt x="2611" y="898"/>
                  </a:lnTo>
                  <a:lnTo>
                    <a:pt x="2513" y="1865"/>
                  </a:lnTo>
                  <a:lnTo>
                    <a:pt x="2508" y="1884"/>
                  </a:lnTo>
                  <a:lnTo>
                    <a:pt x="2499" y="1898"/>
                  </a:lnTo>
                  <a:lnTo>
                    <a:pt x="2486" y="1910"/>
                  </a:lnTo>
                  <a:lnTo>
                    <a:pt x="2471" y="1917"/>
                  </a:lnTo>
                  <a:lnTo>
                    <a:pt x="2452" y="1920"/>
                  </a:lnTo>
                  <a:lnTo>
                    <a:pt x="2280" y="1920"/>
                  </a:lnTo>
                  <a:lnTo>
                    <a:pt x="2263" y="1917"/>
                  </a:lnTo>
                  <a:lnTo>
                    <a:pt x="2247" y="1910"/>
                  </a:lnTo>
                  <a:lnTo>
                    <a:pt x="2234" y="1898"/>
                  </a:lnTo>
                  <a:lnTo>
                    <a:pt x="2225" y="1883"/>
                  </a:lnTo>
                  <a:lnTo>
                    <a:pt x="2221" y="1865"/>
                  </a:lnTo>
                  <a:lnTo>
                    <a:pt x="2122" y="898"/>
                  </a:lnTo>
                  <a:lnTo>
                    <a:pt x="2116" y="860"/>
                  </a:lnTo>
                  <a:lnTo>
                    <a:pt x="2106" y="823"/>
                  </a:lnTo>
                  <a:lnTo>
                    <a:pt x="2092" y="786"/>
                  </a:lnTo>
                  <a:lnTo>
                    <a:pt x="2091" y="784"/>
                  </a:lnTo>
                  <a:lnTo>
                    <a:pt x="2088" y="779"/>
                  </a:lnTo>
                  <a:lnTo>
                    <a:pt x="2083" y="769"/>
                  </a:lnTo>
                  <a:lnTo>
                    <a:pt x="2076" y="756"/>
                  </a:lnTo>
                  <a:lnTo>
                    <a:pt x="2067" y="740"/>
                  </a:lnTo>
                  <a:lnTo>
                    <a:pt x="2059" y="723"/>
                  </a:lnTo>
                  <a:lnTo>
                    <a:pt x="2049" y="702"/>
                  </a:lnTo>
                  <a:lnTo>
                    <a:pt x="2039" y="681"/>
                  </a:lnTo>
                  <a:lnTo>
                    <a:pt x="2029" y="702"/>
                  </a:lnTo>
                  <a:lnTo>
                    <a:pt x="2019" y="723"/>
                  </a:lnTo>
                  <a:lnTo>
                    <a:pt x="2010" y="740"/>
                  </a:lnTo>
                  <a:lnTo>
                    <a:pt x="2002" y="756"/>
                  </a:lnTo>
                  <a:lnTo>
                    <a:pt x="1995" y="769"/>
                  </a:lnTo>
                  <a:lnTo>
                    <a:pt x="1990" y="779"/>
                  </a:lnTo>
                  <a:lnTo>
                    <a:pt x="1986" y="784"/>
                  </a:lnTo>
                  <a:lnTo>
                    <a:pt x="1985" y="786"/>
                  </a:lnTo>
                  <a:lnTo>
                    <a:pt x="1972" y="823"/>
                  </a:lnTo>
                  <a:lnTo>
                    <a:pt x="1961" y="860"/>
                  </a:lnTo>
                  <a:lnTo>
                    <a:pt x="1956" y="898"/>
                  </a:lnTo>
                  <a:lnTo>
                    <a:pt x="1858" y="1865"/>
                  </a:lnTo>
                  <a:lnTo>
                    <a:pt x="1852" y="1884"/>
                  </a:lnTo>
                  <a:lnTo>
                    <a:pt x="1844" y="1898"/>
                  </a:lnTo>
                  <a:lnTo>
                    <a:pt x="1831" y="1910"/>
                  </a:lnTo>
                  <a:lnTo>
                    <a:pt x="1816" y="1917"/>
                  </a:lnTo>
                  <a:lnTo>
                    <a:pt x="1797" y="1920"/>
                  </a:lnTo>
                  <a:lnTo>
                    <a:pt x="1626" y="1920"/>
                  </a:lnTo>
                  <a:lnTo>
                    <a:pt x="1609" y="1917"/>
                  </a:lnTo>
                  <a:lnTo>
                    <a:pt x="1593" y="1910"/>
                  </a:lnTo>
                  <a:lnTo>
                    <a:pt x="1580" y="1898"/>
                  </a:lnTo>
                  <a:lnTo>
                    <a:pt x="1571" y="1883"/>
                  </a:lnTo>
                  <a:lnTo>
                    <a:pt x="1566" y="1865"/>
                  </a:lnTo>
                  <a:lnTo>
                    <a:pt x="1468" y="898"/>
                  </a:lnTo>
                  <a:lnTo>
                    <a:pt x="1462" y="860"/>
                  </a:lnTo>
                  <a:lnTo>
                    <a:pt x="1452" y="823"/>
                  </a:lnTo>
                  <a:lnTo>
                    <a:pt x="1439" y="786"/>
                  </a:lnTo>
                  <a:lnTo>
                    <a:pt x="1438" y="784"/>
                  </a:lnTo>
                  <a:lnTo>
                    <a:pt x="1435" y="779"/>
                  </a:lnTo>
                  <a:lnTo>
                    <a:pt x="1429" y="769"/>
                  </a:lnTo>
                  <a:lnTo>
                    <a:pt x="1422" y="756"/>
                  </a:lnTo>
                  <a:lnTo>
                    <a:pt x="1414" y="740"/>
                  </a:lnTo>
                  <a:lnTo>
                    <a:pt x="1405" y="723"/>
                  </a:lnTo>
                  <a:lnTo>
                    <a:pt x="1395" y="702"/>
                  </a:lnTo>
                  <a:lnTo>
                    <a:pt x="1385" y="681"/>
                  </a:lnTo>
                  <a:lnTo>
                    <a:pt x="1375" y="702"/>
                  </a:lnTo>
                  <a:lnTo>
                    <a:pt x="1366" y="723"/>
                  </a:lnTo>
                  <a:lnTo>
                    <a:pt x="1356" y="740"/>
                  </a:lnTo>
                  <a:lnTo>
                    <a:pt x="1348" y="756"/>
                  </a:lnTo>
                  <a:lnTo>
                    <a:pt x="1341" y="769"/>
                  </a:lnTo>
                  <a:lnTo>
                    <a:pt x="1336" y="779"/>
                  </a:lnTo>
                  <a:lnTo>
                    <a:pt x="1333" y="784"/>
                  </a:lnTo>
                  <a:lnTo>
                    <a:pt x="1331" y="786"/>
                  </a:lnTo>
                  <a:lnTo>
                    <a:pt x="1318" y="823"/>
                  </a:lnTo>
                  <a:lnTo>
                    <a:pt x="1308" y="860"/>
                  </a:lnTo>
                  <a:lnTo>
                    <a:pt x="1303" y="898"/>
                  </a:lnTo>
                  <a:lnTo>
                    <a:pt x="1203" y="1865"/>
                  </a:lnTo>
                  <a:lnTo>
                    <a:pt x="1199" y="1884"/>
                  </a:lnTo>
                  <a:lnTo>
                    <a:pt x="1189" y="1898"/>
                  </a:lnTo>
                  <a:lnTo>
                    <a:pt x="1178" y="1910"/>
                  </a:lnTo>
                  <a:lnTo>
                    <a:pt x="1161" y="1917"/>
                  </a:lnTo>
                  <a:lnTo>
                    <a:pt x="1143" y="1920"/>
                  </a:lnTo>
                  <a:lnTo>
                    <a:pt x="972" y="1920"/>
                  </a:lnTo>
                  <a:lnTo>
                    <a:pt x="954" y="1917"/>
                  </a:lnTo>
                  <a:lnTo>
                    <a:pt x="939" y="1910"/>
                  </a:lnTo>
                  <a:lnTo>
                    <a:pt x="926" y="1898"/>
                  </a:lnTo>
                  <a:lnTo>
                    <a:pt x="916" y="1883"/>
                  </a:lnTo>
                  <a:lnTo>
                    <a:pt x="912" y="1865"/>
                  </a:lnTo>
                  <a:lnTo>
                    <a:pt x="814" y="898"/>
                  </a:lnTo>
                  <a:lnTo>
                    <a:pt x="809" y="860"/>
                  </a:lnTo>
                  <a:lnTo>
                    <a:pt x="799" y="823"/>
                  </a:lnTo>
                  <a:lnTo>
                    <a:pt x="785" y="786"/>
                  </a:lnTo>
                  <a:lnTo>
                    <a:pt x="784" y="784"/>
                  </a:lnTo>
                  <a:lnTo>
                    <a:pt x="781" y="779"/>
                  </a:lnTo>
                  <a:lnTo>
                    <a:pt x="775" y="769"/>
                  </a:lnTo>
                  <a:lnTo>
                    <a:pt x="769" y="756"/>
                  </a:lnTo>
                  <a:lnTo>
                    <a:pt x="760" y="740"/>
                  </a:lnTo>
                  <a:lnTo>
                    <a:pt x="751" y="723"/>
                  </a:lnTo>
                  <a:lnTo>
                    <a:pt x="742" y="702"/>
                  </a:lnTo>
                  <a:lnTo>
                    <a:pt x="732" y="681"/>
                  </a:lnTo>
                  <a:lnTo>
                    <a:pt x="721" y="702"/>
                  </a:lnTo>
                  <a:lnTo>
                    <a:pt x="711" y="723"/>
                  </a:lnTo>
                  <a:lnTo>
                    <a:pt x="703" y="740"/>
                  </a:lnTo>
                  <a:lnTo>
                    <a:pt x="694" y="756"/>
                  </a:lnTo>
                  <a:lnTo>
                    <a:pt x="688" y="769"/>
                  </a:lnTo>
                  <a:lnTo>
                    <a:pt x="682" y="779"/>
                  </a:lnTo>
                  <a:lnTo>
                    <a:pt x="679" y="784"/>
                  </a:lnTo>
                  <a:lnTo>
                    <a:pt x="678" y="786"/>
                  </a:lnTo>
                  <a:lnTo>
                    <a:pt x="664" y="823"/>
                  </a:lnTo>
                  <a:lnTo>
                    <a:pt x="654" y="860"/>
                  </a:lnTo>
                  <a:lnTo>
                    <a:pt x="649" y="898"/>
                  </a:lnTo>
                  <a:lnTo>
                    <a:pt x="550" y="1865"/>
                  </a:lnTo>
                  <a:lnTo>
                    <a:pt x="545" y="1884"/>
                  </a:lnTo>
                  <a:lnTo>
                    <a:pt x="536" y="1898"/>
                  </a:lnTo>
                  <a:lnTo>
                    <a:pt x="523" y="1910"/>
                  </a:lnTo>
                  <a:lnTo>
                    <a:pt x="507" y="1917"/>
                  </a:lnTo>
                  <a:lnTo>
                    <a:pt x="490" y="1920"/>
                  </a:lnTo>
                  <a:lnTo>
                    <a:pt x="318" y="1920"/>
                  </a:lnTo>
                  <a:lnTo>
                    <a:pt x="301" y="1917"/>
                  </a:lnTo>
                  <a:lnTo>
                    <a:pt x="284" y="1910"/>
                  </a:lnTo>
                  <a:lnTo>
                    <a:pt x="271" y="1898"/>
                  </a:lnTo>
                  <a:lnTo>
                    <a:pt x="263" y="1883"/>
                  </a:lnTo>
                  <a:lnTo>
                    <a:pt x="258" y="1865"/>
                  </a:lnTo>
                  <a:lnTo>
                    <a:pt x="161" y="898"/>
                  </a:lnTo>
                  <a:lnTo>
                    <a:pt x="155" y="860"/>
                  </a:lnTo>
                  <a:lnTo>
                    <a:pt x="145" y="823"/>
                  </a:lnTo>
                  <a:lnTo>
                    <a:pt x="132" y="786"/>
                  </a:lnTo>
                  <a:lnTo>
                    <a:pt x="131" y="784"/>
                  </a:lnTo>
                  <a:lnTo>
                    <a:pt x="126" y="778"/>
                  </a:lnTo>
                  <a:lnTo>
                    <a:pt x="121" y="767"/>
                  </a:lnTo>
                  <a:lnTo>
                    <a:pt x="113" y="753"/>
                  </a:lnTo>
                  <a:lnTo>
                    <a:pt x="105" y="736"/>
                  </a:lnTo>
                  <a:lnTo>
                    <a:pt x="95" y="716"/>
                  </a:lnTo>
                  <a:lnTo>
                    <a:pt x="84" y="695"/>
                  </a:lnTo>
                  <a:lnTo>
                    <a:pt x="73" y="672"/>
                  </a:lnTo>
                  <a:lnTo>
                    <a:pt x="63" y="647"/>
                  </a:lnTo>
                  <a:lnTo>
                    <a:pt x="53" y="623"/>
                  </a:lnTo>
                  <a:lnTo>
                    <a:pt x="43" y="598"/>
                  </a:lnTo>
                  <a:lnTo>
                    <a:pt x="35" y="575"/>
                  </a:lnTo>
                  <a:lnTo>
                    <a:pt x="28" y="552"/>
                  </a:lnTo>
                  <a:lnTo>
                    <a:pt x="23" y="530"/>
                  </a:lnTo>
                  <a:lnTo>
                    <a:pt x="17" y="506"/>
                  </a:lnTo>
                  <a:lnTo>
                    <a:pt x="13" y="476"/>
                  </a:lnTo>
                  <a:lnTo>
                    <a:pt x="10" y="446"/>
                  </a:lnTo>
                  <a:lnTo>
                    <a:pt x="6" y="414"/>
                  </a:lnTo>
                  <a:lnTo>
                    <a:pt x="3" y="380"/>
                  </a:lnTo>
                  <a:lnTo>
                    <a:pt x="1" y="347"/>
                  </a:lnTo>
                  <a:lnTo>
                    <a:pt x="0" y="313"/>
                  </a:lnTo>
                  <a:lnTo>
                    <a:pt x="0" y="281"/>
                  </a:lnTo>
                  <a:lnTo>
                    <a:pt x="1" y="250"/>
                  </a:lnTo>
                  <a:lnTo>
                    <a:pt x="4" y="222"/>
                  </a:lnTo>
                  <a:lnTo>
                    <a:pt x="7" y="197"/>
                  </a:lnTo>
                  <a:lnTo>
                    <a:pt x="13" y="175"/>
                  </a:lnTo>
                  <a:lnTo>
                    <a:pt x="19" y="158"/>
                  </a:lnTo>
                  <a:lnTo>
                    <a:pt x="28" y="146"/>
                  </a:lnTo>
                  <a:lnTo>
                    <a:pt x="40" y="133"/>
                  </a:lnTo>
                  <a:lnTo>
                    <a:pt x="52" y="123"/>
                  </a:lnTo>
                  <a:lnTo>
                    <a:pt x="64" y="112"/>
                  </a:lnTo>
                  <a:lnTo>
                    <a:pt x="78" y="102"/>
                  </a:lnTo>
                  <a:lnTo>
                    <a:pt x="103" y="84"/>
                  </a:lnTo>
                  <a:lnTo>
                    <a:pt x="129" y="68"/>
                  </a:lnTo>
                  <a:lnTo>
                    <a:pt x="153" y="53"/>
                  </a:lnTo>
                  <a:lnTo>
                    <a:pt x="177" y="40"/>
                  </a:lnTo>
                  <a:lnTo>
                    <a:pt x="200" y="28"/>
                  </a:lnTo>
                  <a:lnTo>
                    <a:pt x="221" y="18"/>
                  </a:lnTo>
                  <a:lnTo>
                    <a:pt x="237" y="11"/>
                  </a:lnTo>
                  <a:lnTo>
                    <a:pt x="250" y="6"/>
                  </a:lnTo>
                  <a:lnTo>
                    <a:pt x="258" y="1"/>
                  </a:lnTo>
                  <a:lnTo>
                    <a:pt x="261" y="0"/>
                  </a:lnTo>
                  <a:lnTo>
                    <a:pt x="337" y="243"/>
                  </a:lnTo>
                  <a:lnTo>
                    <a:pt x="383" y="116"/>
                  </a:lnTo>
                  <a:lnTo>
                    <a:pt x="369" y="93"/>
                  </a:lnTo>
                  <a:lnTo>
                    <a:pt x="358" y="74"/>
                  </a:lnTo>
                  <a:lnTo>
                    <a:pt x="352" y="57"/>
                  </a:lnTo>
                  <a:lnTo>
                    <a:pt x="350" y="43"/>
                  </a:lnTo>
                  <a:lnTo>
                    <a:pt x="350" y="33"/>
                  </a:lnTo>
                  <a:lnTo>
                    <a:pt x="354" y="23"/>
                  </a:lnTo>
                  <a:lnTo>
                    <a:pt x="359" y="15"/>
                  </a:lnTo>
                  <a:lnTo>
                    <a:pt x="365" y="10"/>
                  </a:lnTo>
                  <a:lnTo>
                    <a:pt x="373" y="7"/>
                  </a:lnTo>
                  <a:lnTo>
                    <a:pt x="381" y="3"/>
                  </a:lnTo>
                  <a:lnTo>
                    <a:pt x="388" y="1"/>
                  </a:lnTo>
                  <a:lnTo>
                    <a:pt x="396" y="1"/>
                  </a:lnTo>
                  <a:lnTo>
                    <a:pt x="401" y="0"/>
                  </a:lnTo>
                  <a:lnTo>
                    <a:pt x="404" y="0"/>
                  </a:lnTo>
                  <a:lnTo>
                    <a:pt x="40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69" name="Google Shape;69;p5"/>
            <p:cNvSpPr/>
            <p:nvPr/>
          </p:nvSpPr>
          <p:spPr>
            <a:xfrm>
              <a:off x="2395" y="258"/>
              <a:ext cx="64" cy="83"/>
            </a:xfrm>
            <a:custGeom>
              <a:rect b="b" l="l" r="r" t="t"/>
              <a:pathLst>
                <a:path extrusionOk="0" h="494" w="385">
                  <a:moveTo>
                    <a:pt x="196" y="0"/>
                  </a:moveTo>
                  <a:lnTo>
                    <a:pt x="205" y="1"/>
                  </a:lnTo>
                  <a:lnTo>
                    <a:pt x="215" y="1"/>
                  </a:lnTo>
                  <a:lnTo>
                    <a:pt x="228" y="3"/>
                  </a:lnTo>
                  <a:lnTo>
                    <a:pt x="242" y="6"/>
                  </a:lnTo>
                  <a:lnTo>
                    <a:pt x="257" y="10"/>
                  </a:lnTo>
                  <a:lnTo>
                    <a:pt x="274" y="15"/>
                  </a:lnTo>
                  <a:lnTo>
                    <a:pt x="290" y="24"/>
                  </a:lnTo>
                  <a:lnTo>
                    <a:pt x="307" y="34"/>
                  </a:lnTo>
                  <a:lnTo>
                    <a:pt x="323" y="47"/>
                  </a:lnTo>
                  <a:lnTo>
                    <a:pt x="338" y="63"/>
                  </a:lnTo>
                  <a:lnTo>
                    <a:pt x="352" y="81"/>
                  </a:lnTo>
                  <a:lnTo>
                    <a:pt x="364" y="104"/>
                  </a:lnTo>
                  <a:lnTo>
                    <a:pt x="373" y="131"/>
                  </a:lnTo>
                  <a:lnTo>
                    <a:pt x="379" y="161"/>
                  </a:lnTo>
                  <a:lnTo>
                    <a:pt x="383" y="196"/>
                  </a:lnTo>
                  <a:lnTo>
                    <a:pt x="383" y="198"/>
                  </a:lnTo>
                  <a:lnTo>
                    <a:pt x="383" y="204"/>
                  </a:lnTo>
                  <a:lnTo>
                    <a:pt x="385" y="214"/>
                  </a:lnTo>
                  <a:lnTo>
                    <a:pt x="385" y="227"/>
                  </a:lnTo>
                  <a:lnTo>
                    <a:pt x="385" y="242"/>
                  </a:lnTo>
                  <a:lnTo>
                    <a:pt x="383" y="259"/>
                  </a:lnTo>
                  <a:lnTo>
                    <a:pt x="382" y="279"/>
                  </a:lnTo>
                  <a:lnTo>
                    <a:pt x="380" y="300"/>
                  </a:lnTo>
                  <a:lnTo>
                    <a:pt x="376" y="322"/>
                  </a:lnTo>
                  <a:lnTo>
                    <a:pt x="372" y="344"/>
                  </a:lnTo>
                  <a:lnTo>
                    <a:pt x="364" y="366"/>
                  </a:lnTo>
                  <a:lnTo>
                    <a:pt x="355" y="388"/>
                  </a:lnTo>
                  <a:lnTo>
                    <a:pt x="346" y="409"/>
                  </a:lnTo>
                  <a:lnTo>
                    <a:pt x="332" y="429"/>
                  </a:lnTo>
                  <a:lnTo>
                    <a:pt x="316" y="446"/>
                  </a:lnTo>
                  <a:lnTo>
                    <a:pt x="298" y="462"/>
                  </a:lnTo>
                  <a:lnTo>
                    <a:pt x="278" y="475"/>
                  </a:lnTo>
                  <a:lnTo>
                    <a:pt x="253" y="485"/>
                  </a:lnTo>
                  <a:lnTo>
                    <a:pt x="225" y="492"/>
                  </a:lnTo>
                  <a:lnTo>
                    <a:pt x="193" y="494"/>
                  </a:lnTo>
                  <a:lnTo>
                    <a:pt x="191" y="494"/>
                  </a:lnTo>
                  <a:lnTo>
                    <a:pt x="160" y="492"/>
                  </a:lnTo>
                  <a:lnTo>
                    <a:pt x="132" y="485"/>
                  </a:lnTo>
                  <a:lnTo>
                    <a:pt x="107" y="475"/>
                  </a:lnTo>
                  <a:lnTo>
                    <a:pt x="86" y="462"/>
                  </a:lnTo>
                  <a:lnTo>
                    <a:pt x="68" y="446"/>
                  </a:lnTo>
                  <a:lnTo>
                    <a:pt x="52" y="429"/>
                  </a:lnTo>
                  <a:lnTo>
                    <a:pt x="39" y="409"/>
                  </a:lnTo>
                  <a:lnTo>
                    <a:pt x="28" y="388"/>
                  </a:lnTo>
                  <a:lnTo>
                    <a:pt x="19" y="366"/>
                  </a:lnTo>
                  <a:lnTo>
                    <a:pt x="13" y="344"/>
                  </a:lnTo>
                  <a:lnTo>
                    <a:pt x="7" y="322"/>
                  </a:lnTo>
                  <a:lnTo>
                    <a:pt x="4" y="300"/>
                  </a:lnTo>
                  <a:lnTo>
                    <a:pt x="2" y="279"/>
                  </a:lnTo>
                  <a:lnTo>
                    <a:pt x="0" y="259"/>
                  </a:lnTo>
                  <a:lnTo>
                    <a:pt x="0" y="242"/>
                  </a:lnTo>
                  <a:lnTo>
                    <a:pt x="0" y="227"/>
                  </a:lnTo>
                  <a:lnTo>
                    <a:pt x="0" y="214"/>
                  </a:lnTo>
                  <a:lnTo>
                    <a:pt x="1" y="204"/>
                  </a:lnTo>
                  <a:lnTo>
                    <a:pt x="1" y="198"/>
                  </a:lnTo>
                  <a:lnTo>
                    <a:pt x="1" y="196"/>
                  </a:lnTo>
                  <a:lnTo>
                    <a:pt x="5" y="161"/>
                  </a:lnTo>
                  <a:lnTo>
                    <a:pt x="11" y="131"/>
                  </a:lnTo>
                  <a:lnTo>
                    <a:pt x="21" y="105"/>
                  </a:lnTo>
                  <a:lnTo>
                    <a:pt x="32" y="82"/>
                  </a:lnTo>
                  <a:lnTo>
                    <a:pt x="46" y="63"/>
                  </a:lnTo>
                  <a:lnTo>
                    <a:pt x="61" y="48"/>
                  </a:lnTo>
                  <a:lnTo>
                    <a:pt x="77" y="35"/>
                  </a:lnTo>
                  <a:lnTo>
                    <a:pt x="94" y="24"/>
                  </a:lnTo>
                  <a:lnTo>
                    <a:pt x="111" y="16"/>
                  </a:lnTo>
                  <a:lnTo>
                    <a:pt x="127" y="10"/>
                  </a:lnTo>
                  <a:lnTo>
                    <a:pt x="142" y="6"/>
                  </a:lnTo>
                  <a:lnTo>
                    <a:pt x="156" y="3"/>
                  </a:lnTo>
                  <a:lnTo>
                    <a:pt x="169" y="1"/>
                  </a:lnTo>
                  <a:lnTo>
                    <a:pt x="179" y="1"/>
                  </a:lnTo>
                  <a:lnTo>
                    <a:pt x="188" y="0"/>
                  </a:lnTo>
                  <a:lnTo>
                    <a:pt x="192" y="0"/>
                  </a:lnTo>
                  <a:lnTo>
                    <a:pt x="19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0" name="Google Shape;70;p5"/>
            <p:cNvSpPr/>
            <p:nvPr/>
          </p:nvSpPr>
          <p:spPr>
            <a:xfrm>
              <a:off x="2504" y="258"/>
              <a:ext cx="64" cy="83"/>
            </a:xfrm>
            <a:custGeom>
              <a:rect b="b" l="l" r="r" t="t"/>
              <a:pathLst>
                <a:path extrusionOk="0" h="494" w="385">
                  <a:moveTo>
                    <a:pt x="198" y="0"/>
                  </a:moveTo>
                  <a:lnTo>
                    <a:pt x="205" y="1"/>
                  </a:lnTo>
                  <a:lnTo>
                    <a:pt x="216" y="1"/>
                  </a:lnTo>
                  <a:lnTo>
                    <a:pt x="228" y="3"/>
                  </a:lnTo>
                  <a:lnTo>
                    <a:pt x="242" y="6"/>
                  </a:lnTo>
                  <a:lnTo>
                    <a:pt x="258" y="10"/>
                  </a:lnTo>
                  <a:lnTo>
                    <a:pt x="274" y="15"/>
                  </a:lnTo>
                  <a:lnTo>
                    <a:pt x="291" y="24"/>
                  </a:lnTo>
                  <a:lnTo>
                    <a:pt x="308" y="34"/>
                  </a:lnTo>
                  <a:lnTo>
                    <a:pt x="323" y="47"/>
                  </a:lnTo>
                  <a:lnTo>
                    <a:pt x="338" y="63"/>
                  </a:lnTo>
                  <a:lnTo>
                    <a:pt x="352" y="81"/>
                  </a:lnTo>
                  <a:lnTo>
                    <a:pt x="364" y="104"/>
                  </a:lnTo>
                  <a:lnTo>
                    <a:pt x="374" y="131"/>
                  </a:lnTo>
                  <a:lnTo>
                    <a:pt x="380" y="161"/>
                  </a:lnTo>
                  <a:lnTo>
                    <a:pt x="384" y="196"/>
                  </a:lnTo>
                  <a:lnTo>
                    <a:pt x="384" y="198"/>
                  </a:lnTo>
                  <a:lnTo>
                    <a:pt x="384" y="204"/>
                  </a:lnTo>
                  <a:lnTo>
                    <a:pt x="385" y="214"/>
                  </a:lnTo>
                  <a:lnTo>
                    <a:pt x="385" y="227"/>
                  </a:lnTo>
                  <a:lnTo>
                    <a:pt x="385" y="242"/>
                  </a:lnTo>
                  <a:lnTo>
                    <a:pt x="385" y="259"/>
                  </a:lnTo>
                  <a:lnTo>
                    <a:pt x="383" y="279"/>
                  </a:lnTo>
                  <a:lnTo>
                    <a:pt x="380" y="300"/>
                  </a:lnTo>
                  <a:lnTo>
                    <a:pt x="377" y="322"/>
                  </a:lnTo>
                  <a:lnTo>
                    <a:pt x="372" y="344"/>
                  </a:lnTo>
                  <a:lnTo>
                    <a:pt x="365" y="366"/>
                  </a:lnTo>
                  <a:lnTo>
                    <a:pt x="357" y="388"/>
                  </a:lnTo>
                  <a:lnTo>
                    <a:pt x="346" y="409"/>
                  </a:lnTo>
                  <a:lnTo>
                    <a:pt x="333" y="429"/>
                  </a:lnTo>
                  <a:lnTo>
                    <a:pt x="317" y="446"/>
                  </a:lnTo>
                  <a:lnTo>
                    <a:pt x="298" y="462"/>
                  </a:lnTo>
                  <a:lnTo>
                    <a:pt x="278" y="475"/>
                  </a:lnTo>
                  <a:lnTo>
                    <a:pt x="253" y="485"/>
                  </a:lnTo>
                  <a:lnTo>
                    <a:pt x="226" y="492"/>
                  </a:lnTo>
                  <a:lnTo>
                    <a:pt x="193" y="494"/>
                  </a:lnTo>
                  <a:lnTo>
                    <a:pt x="191" y="494"/>
                  </a:lnTo>
                  <a:lnTo>
                    <a:pt x="160" y="492"/>
                  </a:lnTo>
                  <a:lnTo>
                    <a:pt x="132" y="485"/>
                  </a:lnTo>
                  <a:lnTo>
                    <a:pt x="108" y="475"/>
                  </a:lnTo>
                  <a:lnTo>
                    <a:pt x="86" y="462"/>
                  </a:lnTo>
                  <a:lnTo>
                    <a:pt x="68" y="446"/>
                  </a:lnTo>
                  <a:lnTo>
                    <a:pt x="53" y="429"/>
                  </a:lnTo>
                  <a:lnTo>
                    <a:pt x="40" y="409"/>
                  </a:lnTo>
                  <a:lnTo>
                    <a:pt x="29" y="388"/>
                  </a:lnTo>
                  <a:lnTo>
                    <a:pt x="20" y="366"/>
                  </a:lnTo>
                  <a:lnTo>
                    <a:pt x="13" y="344"/>
                  </a:lnTo>
                  <a:lnTo>
                    <a:pt x="8" y="322"/>
                  </a:lnTo>
                  <a:lnTo>
                    <a:pt x="4" y="300"/>
                  </a:lnTo>
                  <a:lnTo>
                    <a:pt x="2" y="279"/>
                  </a:lnTo>
                  <a:lnTo>
                    <a:pt x="1" y="259"/>
                  </a:lnTo>
                  <a:lnTo>
                    <a:pt x="0" y="242"/>
                  </a:lnTo>
                  <a:lnTo>
                    <a:pt x="0" y="227"/>
                  </a:lnTo>
                  <a:lnTo>
                    <a:pt x="0" y="214"/>
                  </a:lnTo>
                  <a:lnTo>
                    <a:pt x="1" y="204"/>
                  </a:lnTo>
                  <a:lnTo>
                    <a:pt x="1" y="198"/>
                  </a:lnTo>
                  <a:lnTo>
                    <a:pt x="1" y="196"/>
                  </a:lnTo>
                  <a:lnTo>
                    <a:pt x="5" y="161"/>
                  </a:lnTo>
                  <a:lnTo>
                    <a:pt x="12" y="131"/>
                  </a:lnTo>
                  <a:lnTo>
                    <a:pt x="20" y="105"/>
                  </a:lnTo>
                  <a:lnTo>
                    <a:pt x="32" y="82"/>
                  </a:lnTo>
                  <a:lnTo>
                    <a:pt x="46" y="63"/>
                  </a:lnTo>
                  <a:lnTo>
                    <a:pt x="61" y="48"/>
                  </a:lnTo>
                  <a:lnTo>
                    <a:pt x="78" y="35"/>
                  </a:lnTo>
                  <a:lnTo>
                    <a:pt x="94" y="24"/>
                  </a:lnTo>
                  <a:lnTo>
                    <a:pt x="111" y="16"/>
                  </a:lnTo>
                  <a:lnTo>
                    <a:pt x="127" y="10"/>
                  </a:lnTo>
                  <a:lnTo>
                    <a:pt x="143" y="6"/>
                  </a:lnTo>
                  <a:lnTo>
                    <a:pt x="157" y="3"/>
                  </a:lnTo>
                  <a:lnTo>
                    <a:pt x="170" y="1"/>
                  </a:lnTo>
                  <a:lnTo>
                    <a:pt x="179" y="1"/>
                  </a:lnTo>
                  <a:lnTo>
                    <a:pt x="188" y="0"/>
                  </a:lnTo>
                  <a:lnTo>
                    <a:pt x="192" y="0"/>
                  </a:lnTo>
                  <a:lnTo>
                    <a:pt x="19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1" name="Google Shape;71;p5"/>
            <p:cNvSpPr/>
            <p:nvPr/>
          </p:nvSpPr>
          <p:spPr>
            <a:xfrm>
              <a:off x="2613" y="258"/>
              <a:ext cx="64" cy="83"/>
            </a:xfrm>
            <a:custGeom>
              <a:rect b="b" l="l" r="r" t="t"/>
              <a:pathLst>
                <a:path extrusionOk="0" h="494" w="385">
                  <a:moveTo>
                    <a:pt x="197" y="0"/>
                  </a:moveTo>
                  <a:lnTo>
                    <a:pt x="204" y="1"/>
                  </a:lnTo>
                  <a:lnTo>
                    <a:pt x="215" y="1"/>
                  </a:lnTo>
                  <a:lnTo>
                    <a:pt x="228" y="3"/>
                  </a:lnTo>
                  <a:lnTo>
                    <a:pt x="242" y="6"/>
                  </a:lnTo>
                  <a:lnTo>
                    <a:pt x="257" y="10"/>
                  </a:lnTo>
                  <a:lnTo>
                    <a:pt x="274" y="15"/>
                  </a:lnTo>
                  <a:lnTo>
                    <a:pt x="291" y="24"/>
                  </a:lnTo>
                  <a:lnTo>
                    <a:pt x="307" y="34"/>
                  </a:lnTo>
                  <a:lnTo>
                    <a:pt x="323" y="47"/>
                  </a:lnTo>
                  <a:lnTo>
                    <a:pt x="338" y="63"/>
                  </a:lnTo>
                  <a:lnTo>
                    <a:pt x="353" y="81"/>
                  </a:lnTo>
                  <a:lnTo>
                    <a:pt x="363" y="104"/>
                  </a:lnTo>
                  <a:lnTo>
                    <a:pt x="373" y="131"/>
                  </a:lnTo>
                  <a:lnTo>
                    <a:pt x="380" y="161"/>
                  </a:lnTo>
                  <a:lnTo>
                    <a:pt x="383" y="196"/>
                  </a:lnTo>
                  <a:lnTo>
                    <a:pt x="384" y="198"/>
                  </a:lnTo>
                  <a:lnTo>
                    <a:pt x="384" y="204"/>
                  </a:lnTo>
                  <a:lnTo>
                    <a:pt x="385" y="214"/>
                  </a:lnTo>
                  <a:lnTo>
                    <a:pt x="385" y="227"/>
                  </a:lnTo>
                  <a:lnTo>
                    <a:pt x="385" y="242"/>
                  </a:lnTo>
                  <a:lnTo>
                    <a:pt x="384" y="259"/>
                  </a:lnTo>
                  <a:lnTo>
                    <a:pt x="383" y="279"/>
                  </a:lnTo>
                  <a:lnTo>
                    <a:pt x="381" y="300"/>
                  </a:lnTo>
                  <a:lnTo>
                    <a:pt x="376" y="322"/>
                  </a:lnTo>
                  <a:lnTo>
                    <a:pt x="372" y="344"/>
                  </a:lnTo>
                  <a:lnTo>
                    <a:pt x="364" y="366"/>
                  </a:lnTo>
                  <a:lnTo>
                    <a:pt x="356" y="388"/>
                  </a:lnTo>
                  <a:lnTo>
                    <a:pt x="345" y="409"/>
                  </a:lnTo>
                  <a:lnTo>
                    <a:pt x="332" y="429"/>
                  </a:lnTo>
                  <a:lnTo>
                    <a:pt x="317" y="446"/>
                  </a:lnTo>
                  <a:lnTo>
                    <a:pt x="298" y="462"/>
                  </a:lnTo>
                  <a:lnTo>
                    <a:pt x="277" y="475"/>
                  </a:lnTo>
                  <a:lnTo>
                    <a:pt x="253" y="485"/>
                  </a:lnTo>
                  <a:lnTo>
                    <a:pt x="225" y="492"/>
                  </a:lnTo>
                  <a:lnTo>
                    <a:pt x="194" y="494"/>
                  </a:lnTo>
                  <a:lnTo>
                    <a:pt x="190" y="494"/>
                  </a:lnTo>
                  <a:lnTo>
                    <a:pt x="159" y="492"/>
                  </a:lnTo>
                  <a:lnTo>
                    <a:pt x="132" y="485"/>
                  </a:lnTo>
                  <a:lnTo>
                    <a:pt x="107" y="475"/>
                  </a:lnTo>
                  <a:lnTo>
                    <a:pt x="87" y="462"/>
                  </a:lnTo>
                  <a:lnTo>
                    <a:pt x="68" y="446"/>
                  </a:lnTo>
                  <a:lnTo>
                    <a:pt x="52" y="429"/>
                  </a:lnTo>
                  <a:lnTo>
                    <a:pt x="39" y="409"/>
                  </a:lnTo>
                  <a:lnTo>
                    <a:pt x="28" y="388"/>
                  </a:lnTo>
                  <a:lnTo>
                    <a:pt x="19" y="366"/>
                  </a:lnTo>
                  <a:lnTo>
                    <a:pt x="13" y="344"/>
                  </a:lnTo>
                  <a:lnTo>
                    <a:pt x="8" y="322"/>
                  </a:lnTo>
                  <a:lnTo>
                    <a:pt x="4" y="300"/>
                  </a:lnTo>
                  <a:lnTo>
                    <a:pt x="2" y="279"/>
                  </a:lnTo>
                  <a:lnTo>
                    <a:pt x="0" y="259"/>
                  </a:lnTo>
                  <a:lnTo>
                    <a:pt x="0" y="242"/>
                  </a:lnTo>
                  <a:lnTo>
                    <a:pt x="0" y="227"/>
                  </a:lnTo>
                  <a:lnTo>
                    <a:pt x="0" y="214"/>
                  </a:lnTo>
                  <a:lnTo>
                    <a:pt x="0" y="204"/>
                  </a:lnTo>
                  <a:lnTo>
                    <a:pt x="1" y="198"/>
                  </a:lnTo>
                  <a:lnTo>
                    <a:pt x="1" y="196"/>
                  </a:lnTo>
                  <a:lnTo>
                    <a:pt x="4" y="161"/>
                  </a:lnTo>
                  <a:lnTo>
                    <a:pt x="12" y="131"/>
                  </a:lnTo>
                  <a:lnTo>
                    <a:pt x="21" y="105"/>
                  </a:lnTo>
                  <a:lnTo>
                    <a:pt x="32" y="82"/>
                  </a:lnTo>
                  <a:lnTo>
                    <a:pt x="47" y="63"/>
                  </a:lnTo>
                  <a:lnTo>
                    <a:pt x="62" y="48"/>
                  </a:lnTo>
                  <a:lnTo>
                    <a:pt x="78" y="35"/>
                  </a:lnTo>
                  <a:lnTo>
                    <a:pt x="94" y="24"/>
                  </a:lnTo>
                  <a:lnTo>
                    <a:pt x="111" y="16"/>
                  </a:lnTo>
                  <a:lnTo>
                    <a:pt x="128" y="10"/>
                  </a:lnTo>
                  <a:lnTo>
                    <a:pt x="143" y="6"/>
                  </a:lnTo>
                  <a:lnTo>
                    <a:pt x="157" y="3"/>
                  </a:lnTo>
                  <a:lnTo>
                    <a:pt x="170" y="1"/>
                  </a:lnTo>
                  <a:lnTo>
                    <a:pt x="180" y="1"/>
                  </a:lnTo>
                  <a:lnTo>
                    <a:pt x="187" y="0"/>
                  </a:lnTo>
                  <a:lnTo>
                    <a:pt x="193" y="0"/>
                  </a:lnTo>
                  <a:lnTo>
                    <a:pt x="19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2" name="Google Shape;72;p5"/>
            <p:cNvSpPr/>
            <p:nvPr/>
          </p:nvSpPr>
          <p:spPr>
            <a:xfrm>
              <a:off x="2449" y="169"/>
              <a:ext cx="65" cy="83"/>
            </a:xfrm>
            <a:custGeom>
              <a:rect b="b" l="l" r="r" t="t"/>
              <a:pathLst>
                <a:path extrusionOk="0" h="493" w="385">
                  <a:moveTo>
                    <a:pt x="198" y="0"/>
                  </a:moveTo>
                  <a:lnTo>
                    <a:pt x="206" y="0"/>
                  </a:lnTo>
                  <a:lnTo>
                    <a:pt x="216" y="0"/>
                  </a:lnTo>
                  <a:lnTo>
                    <a:pt x="228" y="2"/>
                  </a:lnTo>
                  <a:lnTo>
                    <a:pt x="242" y="4"/>
                  </a:lnTo>
                  <a:lnTo>
                    <a:pt x="259" y="8"/>
                  </a:lnTo>
                  <a:lnTo>
                    <a:pt x="275" y="15"/>
                  </a:lnTo>
                  <a:lnTo>
                    <a:pt x="291" y="22"/>
                  </a:lnTo>
                  <a:lnTo>
                    <a:pt x="308" y="33"/>
                  </a:lnTo>
                  <a:lnTo>
                    <a:pt x="325" y="45"/>
                  </a:lnTo>
                  <a:lnTo>
                    <a:pt x="339" y="61"/>
                  </a:lnTo>
                  <a:lnTo>
                    <a:pt x="353" y="81"/>
                  </a:lnTo>
                  <a:lnTo>
                    <a:pt x="365" y="103"/>
                  </a:lnTo>
                  <a:lnTo>
                    <a:pt x="374" y="129"/>
                  </a:lnTo>
                  <a:lnTo>
                    <a:pt x="381" y="159"/>
                  </a:lnTo>
                  <a:lnTo>
                    <a:pt x="384" y="194"/>
                  </a:lnTo>
                  <a:lnTo>
                    <a:pt x="384" y="196"/>
                  </a:lnTo>
                  <a:lnTo>
                    <a:pt x="385" y="203"/>
                  </a:lnTo>
                  <a:lnTo>
                    <a:pt x="385" y="212"/>
                  </a:lnTo>
                  <a:lnTo>
                    <a:pt x="385" y="225"/>
                  </a:lnTo>
                  <a:lnTo>
                    <a:pt x="385" y="240"/>
                  </a:lnTo>
                  <a:lnTo>
                    <a:pt x="385" y="259"/>
                  </a:lnTo>
                  <a:lnTo>
                    <a:pt x="383" y="278"/>
                  </a:lnTo>
                  <a:lnTo>
                    <a:pt x="381" y="299"/>
                  </a:lnTo>
                  <a:lnTo>
                    <a:pt x="378" y="320"/>
                  </a:lnTo>
                  <a:lnTo>
                    <a:pt x="372" y="343"/>
                  </a:lnTo>
                  <a:lnTo>
                    <a:pt x="366" y="365"/>
                  </a:lnTo>
                  <a:lnTo>
                    <a:pt x="357" y="386"/>
                  </a:lnTo>
                  <a:lnTo>
                    <a:pt x="346" y="408"/>
                  </a:lnTo>
                  <a:lnTo>
                    <a:pt x="333" y="427"/>
                  </a:lnTo>
                  <a:lnTo>
                    <a:pt x="317" y="446"/>
                  </a:lnTo>
                  <a:lnTo>
                    <a:pt x="299" y="461"/>
                  </a:lnTo>
                  <a:lnTo>
                    <a:pt x="278" y="474"/>
                  </a:lnTo>
                  <a:lnTo>
                    <a:pt x="253" y="483"/>
                  </a:lnTo>
                  <a:lnTo>
                    <a:pt x="226" y="490"/>
                  </a:lnTo>
                  <a:lnTo>
                    <a:pt x="195" y="493"/>
                  </a:lnTo>
                  <a:lnTo>
                    <a:pt x="192" y="493"/>
                  </a:lnTo>
                  <a:lnTo>
                    <a:pt x="160" y="490"/>
                  </a:lnTo>
                  <a:lnTo>
                    <a:pt x="132" y="483"/>
                  </a:lnTo>
                  <a:lnTo>
                    <a:pt x="108" y="474"/>
                  </a:lnTo>
                  <a:lnTo>
                    <a:pt x="87" y="461"/>
                  </a:lnTo>
                  <a:lnTo>
                    <a:pt x="68" y="446"/>
                  </a:lnTo>
                  <a:lnTo>
                    <a:pt x="53" y="427"/>
                  </a:lnTo>
                  <a:lnTo>
                    <a:pt x="40" y="408"/>
                  </a:lnTo>
                  <a:lnTo>
                    <a:pt x="29" y="386"/>
                  </a:lnTo>
                  <a:lnTo>
                    <a:pt x="21" y="365"/>
                  </a:lnTo>
                  <a:lnTo>
                    <a:pt x="13" y="343"/>
                  </a:lnTo>
                  <a:lnTo>
                    <a:pt x="9" y="320"/>
                  </a:lnTo>
                  <a:lnTo>
                    <a:pt x="4" y="299"/>
                  </a:lnTo>
                  <a:lnTo>
                    <a:pt x="2" y="278"/>
                  </a:lnTo>
                  <a:lnTo>
                    <a:pt x="1" y="259"/>
                  </a:lnTo>
                  <a:lnTo>
                    <a:pt x="0" y="240"/>
                  </a:lnTo>
                  <a:lnTo>
                    <a:pt x="0" y="225"/>
                  </a:lnTo>
                  <a:lnTo>
                    <a:pt x="0" y="212"/>
                  </a:lnTo>
                  <a:lnTo>
                    <a:pt x="1" y="203"/>
                  </a:lnTo>
                  <a:lnTo>
                    <a:pt x="1" y="196"/>
                  </a:lnTo>
                  <a:lnTo>
                    <a:pt x="2" y="194"/>
                  </a:lnTo>
                  <a:lnTo>
                    <a:pt x="6" y="159"/>
                  </a:lnTo>
                  <a:lnTo>
                    <a:pt x="12" y="129"/>
                  </a:lnTo>
                  <a:lnTo>
                    <a:pt x="22" y="103"/>
                  </a:lnTo>
                  <a:lnTo>
                    <a:pt x="34" y="81"/>
                  </a:lnTo>
                  <a:lnTo>
                    <a:pt x="47" y="61"/>
                  </a:lnTo>
                  <a:lnTo>
                    <a:pt x="62" y="46"/>
                  </a:lnTo>
                  <a:lnTo>
                    <a:pt x="78" y="33"/>
                  </a:lnTo>
                  <a:lnTo>
                    <a:pt x="95" y="22"/>
                  </a:lnTo>
                  <a:lnTo>
                    <a:pt x="112" y="15"/>
                  </a:lnTo>
                  <a:lnTo>
                    <a:pt x="128" y="8"/>
                  </a:lnTo>
                  <a:lnTo>
                    <a:pt x="143" y="5"/>
                  </a:lnTo>
                  <a:lnTo>
                    <a:pt x="158" y="2"/>
                  </a:lnTo>
                  <a:lnTo>
                    <a:pt x="170" y="0"/>
                  </a:lnTo>
                  <a:lnTo>
                    <a:pt x="181" y="0"/>
                  </a:lnTo>
                  <a:lnTo>
                    <a:pt x="188" y="0"/>
                  </a:lnTo>
                  <a:lnTo>
                    <a:pt x="193" y="0"/>
                  </a:lnTo>
                  <a:lnTo>
                    <a:pt x="19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3" name="Google Shape;73;p5"/>
            <p:cNvSpPr/>
            <p:nvPr/>
          </p:nvSpPr>
          <p:spPr>
            <a:xfrm>
              <a:off x="2558" y="169"/>
              <a:ext cx="65" cy="83"/>
            </a:xfrm>
            <a:custGeom>
              <a:rect b="b" l="l" r="r" t="t"/>
              <a:pathLst>
                <a:path extrusionOk="0" h="493" w="386">
                  <a:moveTo>
                    <a:pt x="198" y="0"/>
                  </a:moveTo>
                  <a:lnTo>
                    <a:pt x="206" y="0"/>
                  </a:lnTo>
                  <a:lnTo>
                    <a:pt x="217" y="0"/>
                  </a:lnTo>
                  <a:lnTo>
                    <a:pt x="229" y="2"/>
                  </a:lnTo>
                  <a:lnTo>
                    <a:pt x="244" y="4"/>
                  </a:lnTo>
                  <a:lnTo>
                    <a:pt x="259" y="8"/>
                  </a:lnTo>
                  <a:lnTo>
                    <a:pt x="275" y="15"/>
                  </a:lnTo>
                  <a:lnTo>
                    <a:pt x="292" y="22"/>
                  </a:lnTo>
                  <a:lnTo>
                    <a:pt x="309" y="33"/>
                  </a:lnTo>
                  <a:lnTo>
                    <a:pt x="325" y="45"/>
                  </a:lnTo>
                  <a:lnTo>
                    <a:pt x="340" y="61"/>
                  </a:lnTo>
                  <a:lnTo>
                    <a:pt x="353" y="81"/>
                  </a:lnTo>
                  <a:lnTo>
                    <a:pt x="365" y="103"/>
                  </a:lnTo>
                  <a:lnTo>
                    <a:pt x="375" y="129"/>
                  </a:lnTo>
                  <a:lnTo>
                    <a:pt x="381" y="159"/>
                  </a:lnTo>
                  <a:lnTo>
                    <a:pt x="384" y="194"/>
                  </a:lnTo>
                  <a:lnTo>
                    <a:pt x="384" y="196"/>
                  </a:lnTo>
                  <a:lnTo>
                    <a:pt x="385" y="203"/>
                  </a:lnTo>
                  <a:lnTo>
                    <a:pt x="385" y="212"/>
                  </a:lnTo>
                  <a:lnTo>
                    <a:pt x="386" y="225"/>
                  </a:lnTo>
                  <a:lnTo>
                    <a:pt x="386" y="240"/>
                  </a:lnTo>
                  <a:lnTo>
                    <a:pt x="385" y="259"/>
                  </a:lnTo>
                  <a:lnTo>
                    <a:pt x="384" y="278"/>
                  </a:lnTo>
                  <a:lnTo>
                    <a:pt x="381" y="299"/>
                  </a:lnTo>
                  <a:lnTo>
                    <a:pt x="378" y="320"/>
                  </a:lnTo>
                  <a:lnTo>
                    <a:pt x="372" y="343"/>
                  </a:lnTo>
                  <a:lnTo>
                    <a:pt x="366" y="365"/>
                  </a:lnTo>
                  <a:lnTo>
                    <a:pt x="357" y="386"/>
                  </a:lnTo>
                  <a:lnTo>
                    <a:pt x="346" y="408"/>
                  </a:lnTo>
                  <a:lnTo>
                    <a:pt x="333" y="427"/>
                  </a:lnTo>
                  <a:lnTo>
                    <a:pt x="318" y="446"/>
                  </a:lnTo>
                  <a:lnTo>
                    <a:pt x="300" y="461"/>
                  </a:lnTo>
                  <a:lnTo>
                    <a:pt x="278" y="474"/>
                  </a:lnTo>
                  <a:lnTo>
                    <a:pt x="253" y="483"/>
                  </a:lnTo>
                  <a:lnTo>
                    <a:pt x="226" y="490"/>
                  </a:lnTo>
                  <a:lnTo>
                    <a:pt x="195" y="493"/>
                  </a:lnTo>
                  <a:lnTo>
                    <a:pt x="192" y="493"/>
                  </a:lnTo>
                  <a:lnTo>
                    <a:pt x="160" y="490"/>
                  </a:lnTo>
                  <a:lnTo>
                    <a:pt x="132" y="483"/>
                  </a:lnTo>
                  <a:lnTo>
                    <a:pt x="109" y="474"/>
                  </a:lnTo>
                  <a:lnTo>
                    <a:pt x="87" y="461"/>
                  </a:lnTo>
                  <a:lnTo>
                    <a:pt x="69" y="446"/>
                  </a:lnTo>
                  <a:lnTo>
                    <a:pt x="53" y="427"/>
                  </a:lnTo>
                  <a:lnTo>
                    <a:pt x="40" y="408"/>
                  </a:lnTo>
                  <a:lnTo>
                    <a:pt x="30" y="386"/>
                  </a:lnTo>
                  <a:lnTo>
                    <a:pt x="21" y="365"/>
                  </a:lnTo>
                  <a:lnTo>
                    <a:pt x="14" y="343"/>
                  </a:lnTo>
                  <a:lnTo>
                    <a:pt x="9" y="320"/>
                  </a:lnTo>
                  <a:lnTo>
                    <a:pt x="6" y="299"/>
                  </a:lnTo>
                  <a:lnTo>
                    <a:pt x="3" y="278"/>
                  </a:lnTo>
                  <a:lnTo>
                    <a:pt x="1" y="259"/>
                  </a:lnTo>
                  <a:lnTo>
                    <a:pt x="0" y="240"/>
                  </a:lnTo>
                  <a:lnTo>
                    <a:pt x="0" y="225"/>
                  </a:lnTo>
                  <a:lnTo>
                    <a:pt x="1" y="212"/>
                  </a:lnTo>
                  <a:lnTo>
                    <a:pt x="1" y="203"/>
                  </a:lnTo>
                  <a:lnTo>
                    <a:pt x="3" y="196"/>
                  </a:lnTo>
                  <a:lnTo>
                    <a:pt x="3" y="194"/>
                  </a:lnTo>
                  <a:lnTo>
                    <a:pt x="6" y="159"/>
                  </a:lnTo>
                  <a:lnTo>
                    <a:pt x="12" y="129"/>
                  </a:lnTo>
                  <a:lnTo>
                    <a:pt x="22" y="103"/>
                  </a:lnTo>
                  <a:lnTo>
                    <a:pt x="34" y="81"/>
                  </a:lnTo>
                  <a:lnTo>
                    <a:pt x="48" y="61"/>
                  </a:lnTo>
                  <a:lnTo>
                    <a:pt x="63" y="46"/>
                  </a:lnTo>
                  <a:lnTo>
                    <a:pt x="79" y="33"/>
                  </a:lnTo>
                  <a:lnTo>
                    <a:pt x="96" y="22"/>
                  </a:lnTo>
                  <a:lnTo>
                    <a:pt x="112" y="15"/>
                  </a:lnTo>
                  <a:lnTo>
                    <a:pt x="128" y="8"/>
                  </a:lnTo>
                  <a:lnTo>
                    <a:pt x="144" y="5"/>
                  </a:lnTo>
                  <a:lnTo>
                    <a:pt x="158" y="2"/>
                  </a:lnTo>
                  <a:lnTo>
                    <a:pt x="170" y="0"/>
                  </a:lnTo>
                  <a:lnTo>
                    <a:pt x="181" y="0"/>
                  </a:lnTo>
                  <a:lnTo>
                    <a:pt x="189" y="0"/>
                  </a:lnTo>
                  <a:lnTo>
                    <a:pt x="193" y="0"/>
                  </a:lnTo>
                  <a:lnTo>
                    <a:pt x="19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grpSp>
      <p:grpSp>
        <p:nvGrpSpPr>
          <p:cNvPr id="74" name="Google Shape;74;p5"/>
          <p:cNvGrpSpPr/>
          <p:nvPr/>
        </p:nvGrpSpPr>
        <p:grpSpPr>
          <a:xfrm>
            <a:off x="1562066" y="2772305"/>
            <a:ext cx="754015" cy="645540"/>
            <a:chOff x="5073" y="1239"/>
            <a:chExt cx="709" cy="607"/>
          </a:xfrm>
        </p:grpSpPr>
        <p:sp>
          <p:nvSpPr>
            <p:cNvPr id="75" name="Google Shape;75;p5"/>
            <p:cNvSpPr/>
            <p:nvPr/>
          </p:nvSpPr>
          <p:spPr>
            <a:xfrm>
              <a:off x="5527" y="1349"/>
              <a:ext cx="144" cy="173"/>
            </a:xfrm>
            <a:custGeom>
              <a:rect b="b" l="l" r="r" t="t"/>
              <a:pathLst>
                <a:path extrusionOk="0" h="865" w="721">
                  <a:moveTo>
                    <a:pt x="311" y="0"/>
                  </a:moveTo>
                  <a:lnTo>
                    <a:pt x="323" y="0"/>
                  </a:lnTo>
                  <a:lnTo>
                    <a:pt x="333" y="5"/>
                  </a:lnTo>
                  <a:lnTo>
                    <a:pt x="343" y="14"/>
                  </a:lnTo>
                  <a:lnTo>
                    <a:pt x="349" y="25"/>
                  </a:lnTo>
                  <a:lnTo>
                    <a:pt x="352" y="39"/>
                  </a:lnTo>
                  <a:lnTo>
                    <a:pt x="352" y="150"/>
                  </a:lnTo>
                  <a:lnTo>
                    <a:pt x="524" y="150"/>
                  </a:lnTo>
                  <a:lnTo>
                    <a:pt x="559" y="153"/>
                  </a:lnTo>
                  <a:lnTo>
                    <a:pt x="593" y="162"/>
                  </a:lnTo>
                  <a:lnTo>
                    <a:pt x="623" y="178"/>
                  </a:lnTo>
                  <a:lnTo>
                    <a:pt x="651" y="197"/>
                  </a:lnTo>
                  <a:lnTo>
                    <a:pt x="674" y="221"/>
                  </a:lnTo>
                  <a:lnTo>
                    <a:pt x="694" y="249"/>
                  </a:lnTo>
                  <a:lnTo>
                    <a:pt x="709" y="279"/>
                  </a:lnTo>
                  <a:lnTo>
                    <a:pt x="717" y="312"/>
                  </a:lnTo>
                  <a:lnTo>
                    <a:pt x="721" y="347"/>
                  </a:lnTo>
                  <a:lnTo>
                    <a:pt x="721" y="798"/>
                  </a:lnTo>
                  <a:lnTo>
                    <a:pt x="718" y="815"/>
                  </a:lnTo>
                  <a:lnTo>
                    <a:pt x="712" y="831"/>
                  </a:lnTo>
                  <a:lnTo>
                    <a:pt x="701" y="844"/>
                  </a:lnTo>
                  <a:lnTo>
                    <a:pt x="688" y="855"/>
                  </a:lnTo>
                  <a:lnTo>
                    <a:pt x="672" y="862"/>
                  </a:lnTo>
                  <a:lnTo>
                    <a:pt x="654" y="865"/>
                  </a:lnTo>
                  <a:lnTo>
                    <a:pt x="637" y="862"/>
                  </a:lnTo>
                  <a:lnTo>
                    <a:pt x="620" y="855"/>
                  </a:lnTo>
                  <a:lnTo>
                    <a:pt x="608" y="844"/>
                  </a:lnTo>
                  <a:lnTo>
                    <a:pt x="597" y="831"/>
                  </a:lnTo>
                  <a:lnTo>
                    <a:pt x="590" y="815"/>
                  </a:lnTo>
                  <a:lnTo>
                    <a:pt x="587" y="798"/>
                  </a:lnTo>
                  <a:lnTo>
                    <a:pt x="587" y="347"/>
                  </a:lnTo>
                  <a:lnTo>
                    <a:pt x="584" y="327"/>
                  </a:lnTo>
                  <a:lnTo>
                    <a:pt x="575" y="310"/>
                  </a:lnTo>
                  <a:lnTo>
                    <a:pt x="561" y="296"/>
                  </a:lnTo>
                  <a:lnTo>
                    <a:pt x="543" y="286"/>
                  </a:lnTo>
                  <a:lnTo>
                    <a:pt x="524" y="283"/>
                  </a:lnTo>
                  <a:lnTo>
                    <a:pt x="352" y="283"/>
                  </a:lnTo>
                  <a:lnTo>
                    <a:pt x="352" y="394"/>
                  </a:lnTo>
                  <a:lnTo>
                    <a:pt x="349" y="409"/>
                  </a:lnTo>
                  <a:lnTo>
                    <a:pt x="343" y="420"/>
                  </a:lnTo>
                  <a:lnTo>
                    <a:pt x="333" y="428"/>
                  </a:lnTo>
                  <a:lnTo>
                    <a:pt x="323" y="432"/>
                  </a:lnTo>
                  <a:lnTo>
                    <a:pt x="311" y="433"/>
                  </a:lnTo>
                  <a:lnTo>
                    <a:pt x="298" y="428"/>
                  </a:lnTo>
                  <a:lnTo>
                    <a:pt x="17" y="251"/>
                  </a:lnTo>
                  <a:lnTo>
                    <a:pt x="7" y="241"/>
                  </a:lnTo>
                  <a:lnTo>
                    <a:pt x="2" y="230"/>
                  </a:lnTo>
                  <a:lnTo>
                    <a:pt x="0" y="216"/>
                  </a:lnTo>
                  <a:lnTo>
                    <a:pt x="2" y="203"/>
                  </a:lnTo>
                  <a:lnTo>
                    <a:pt x="7" y="192"/>
                  </a:lnTo>
                  <a:lnTo>
                    <a:pt x="17" y="183"/>
                  </a:lnTo>
                  <a:lnTo>
                    <a:pt x="298" y="5"/>
                  </a:lnTo>
                  <a:lnTo>
                    <a:pt x="31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6" name="Google Shape;76;p5"/>
            <p:cNvSpPr/>
            <p:nvPr/>
          </p:nvSpPr>
          <p:spPr>
            <a:xfrm>
              <a:off x="5150" y="1379"/>
              <a:ext cx="153" cy="144"/>
            </a:xfrm>
            <a:custGeom>
              <a:rect b="b" l="l" r="r" t="t"/>
              <a:pathLst>
                <a:path extrusionOk="0" h="720" w="761">
                  <a:moveTo>
                    <a:pt x="349" y="0"/>
                  </a:moveTo>
                  <a:lnTo>
                    <a:pt x="694" y="0"/>
                  </a:lnTo>
                  <a:lnTo>
                    <a:pt x="712" y="2"/>
                  </a:lnTo>
                  <a:lnTo>
                    <a:pt x="729" y="8"/>
                  </a:lnTo>
                  <a:lnTo>
                    <a:pt x="741" y="19"/>
                  </a:lnTo>
                  <a:lnTo>
                    <a:pt x="752" y="32"/>
                  </a:lnTo>
                  <a:lnTo>
                    <a:pt x="759" y="48"/>
                  </a:lnTo>
                  <a:lnTo>
                    <a:pt x="761" y="66"/>
                  </a:lnTo>
                  <a:lnTo>
                    <a:pt x="759" y="83"/>
                  </a:lnTo>
                  <a:lnTo>
                    <a:pt x="752" y="100"/>
                  </a:lnTo>
                  <a:lnTo>
                    <a:pt x="741" y="114"/>
                  </a:lnTo>
                  <a:lnTo>
                    <a:pt x="729" y="123"/>
                  </a:lnTo>
                  <a:lnTo>
                    <a:pt x="712" y="131"/>
                  </a:lnTo>
                  <a:lnTo>
                    <a:pt x="694" y="133"/>
                  </a:lnTo>
                  <a:lnTo>
                    <a:pt x="349" y="133"/>
                  </a:lnTo>
                  <a:lnTo>
                    <a:pt x="328" y="136"/>
                  </a:lnTo>
                  <a:lnTo>
                    <a:pt x="310" y="145"/>
                  </a:lnTo>
                  <a:lnTo>
                    <a:pt x="296" y="159"/>
                  </a:lnTo>
                  <a:lnTo>
                    <a:pt x="288" y="177"/>
                  </a:lnTo>
                  <a:lnTo>
                    <a:pt x="284" y="197"/>
                  </a:lnTo>
                  <a:lnTo>
                    <a:pt x="284" y="368"/>
                  </a:lnTo>
                  <a:lnTo>
                    <a:pt x="395" y="368"/>
                  </a:lnTo>
                  <a:lnTo>
                    <a:pt x="409" y="371"/>
                  </a:lnTo>
                  <a:lnTo>
                    <a:pt x="421" y="377"/>
                  </a:lnTo>
                  <a:lnTo>
                    <a:pt x="428" y="387"/>
                  </a:lnTo>
                  <a:lnTo>
                    <a:pt x="434" y="397"/>
                  </a:lnTo>
                  <a:lnTo>
                    <a:pt x="434" y="410"/>
                  </a:lnTo>
                  <a:lnTo>
                    <a:pt x="428" y="422"/>
                  </a:lnTo>
                  <a:lnTo>
                    <a:pt x="251" y="703"/>
                  </a:lnTo>
                  <a:lnTo>
                    <a:pt x="242" y="713"/>
                  </a:lnTo>
                  <a:lnTo>
                    <a:pt x="230" y="719"/>
                  </a:lnTo>
                  <a:lnTo>
                    <a:pt x="218" y="720"/>
                  </a:lnTo>
                  <a:lnTo>
                    <a:pt x="205" y="719"/>
                  </a:lnTo>
                  <a:lnTo>
                    <a:pt x="193" y="713"/>
                  </a:lnTo>
                  <a:lnTo>
                    <a:pt x="183" y="703"/>
                  </a:lnTo>
                  <a:lnTo>
                    <a:pt x="6" y="422"/>
                  </a:lnTo>
                  <a:lnTo>
                    <a:pt x="0" y="410"/>
                  </a:lnTo>
                  <a:lnTo>
                    <a:pt x="1" y="397"/>
                  </a:lnTo>
                  <a:lnTo>
                    <a:pt x="6" y="387"/>
                  </a:lnTo>
                  <a:lnTo>
                    <a:pt x="14" y="377"/>
                  </a:lnTo>
                  <a:lnTo>
                    <a:pt x="26" y="371"/>
                  </a:lnTo>
                  <a:lnTo>
                    <a:pt x="40" y="368"/>
                  </a:lnTo>
                  <a:lnTo>
                    <a:pt x="151" y="368"/>
                  </a:lnTo>
                  <a:lnTo>
                    <a:pt x="151" y="197"/>
                  </a:lnTo>
                  <a:lnTo>
                    <a:pt x="154" y="162"/>
                  </a:lnTo>
                  <a:lnTo>
                    <a:pt x="163" y="128"/>
                  </a:lnTo>
                  <a:lnTo>
                    <a:pt x="178" y="97"/>
                  </a:lnTo>
                  <a:lnTo>
                    <a:pt x="197" y="69"/>
                  </a:lnTo>
                  <a:lnTo>
                    <a:pt x="221" y="46"/>
                  </a:lnTo>
                  <a:lnTo>
                    <a:pt x="249" y="26"/>
                  </a:lnTo>
                  <a:lnTo>
                    <a:pt x="280" y="11"/>
                  </a:lnTo>
                  <a:lnTo>
                    <a:pt x="313" y="3"/>
                  </a:lnTo>
                  <a:lnTo>
                    <a:pt x="34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7" name="Google Shape;77;p5"/>
            <p:cNvSpPr/>
            <p:nvPr/>
          </p:nvSpPr>
          <p:spPr>
            <a:xfrm>
              <a:off x="5349" y="1720"/>
              <a:ext cx="155" cy="86"/>
            </a:xfrm>
            <a:custGeom>
              <a:rect b="b" l="l" r="r" t="t"/>
              <a:pathLst>
                <a:path extrusionOk="0" h="432" w="775">
                  <a:moveTo>
                    <a:pt x="465" y="0"/>
                  </a:moveTo>
                  <a:lnTo>
                    <a:pt x="477" y="5"/>
                  </a:lnTo>
                  <a:lnTo>
                    <a:pt x="757" y="182"/>
                  </a:lnTo>
                  <a:lnTo>
                    <a:pt x="767" y="191"/>
                  </a:lnTo>
                  <a:lnTo>
                    <a:pt x="774" y="203"/>
                  </a:lnTo>
                  <a:lnTo>
                    <a:pt x="775" y="216"/>
                  </a:lnTo>
                  <a:lnTo>
                    <a:pt x="774" y="230"/>
                  </a:lnTo>
                  <a:lnTo>
                    <a:pt x="767" y="241"/>
                  </a:lnTo>
                  <a:lnTo>
                    <a:pt x="757" y="251"/>
                  </a:lnTo>
                  <a:lnTo>
                    <a:pt x="477" y="428"/>
                  </a:lnTo>
                  <a:lnTo>
                    <a:pt x="465" y="432"/>
                  </a:lnTo>
                  <a:lnTo>
                    <a:pt x="452" y="432"/>
                  </a:lnTo>
                  <a:lnTo>
                    <a:pt x="441" y="428"/>
                  </a:lnTo>
                  <a:lnTo>
                    <a:pt x="431" y="419"/>
                  </a:lnTo>
                  <a:lnTo>
                    <a:pt x="425" y="408"/>
                  </a:lnTo>
                  <a:lnTo>
                    <a:pt x="423" y="394"/>
                  </a:lnTo>
                  <a:lnTo>
                    <a:pt x="423" y="283"/>
                  </a:lnTo>
                  <a:lnTo>
                    <a:pt x="67" y="283"/>
                  </a:lnTo>
                  <a:lnTo>
                    <a:pt x="48" y="281"/>
                  </a:lnTo>
                  <a:lnTo>
                    <a:pt x="33" y="274"/>
                  </a:lnTo>
                  <a:lnTo>
                    <a:pt x="19" y="263"/>
                  </a:lnTo>
                  <a:lnTo>
                    <a:pt x="9" y="249"/>
                  </a:lnTo>
                  <a:lnTo>
                    <a:pt x="2" y="234"/>
                  </a:lnTo>
                  <a:lnTo>
                    <a:pt x="0" y="216"/>
                  </a:lnTo>
                  <a:lnTo>
                    <a:pt x="2" y="199"/>
                  </a:lnTo>
                  <a:lnTo>
                    <a:pt x="9" y="183"/>
                  </a:lnTo>
                  <a:lnTo>
                    <a:pt x="19" y="169"/>
                  </a:lnTo>
                  <a:lnTo>
                    <a:pt x="33" y="159"/>
                  </a:lnTo>
                  <a:lnTo>
                    <a:pt x="48" y="152"/>
                  </a:lnTo>
                  <a:lnTo>
                    <a:pt x="67" y="149"/>
                  </a:lnTo>
                  <a:lnTo>
                    <a:pt x="423" y="149"/>
                  </a:lnTo>
                  <a:lnTo>
                    <a:pt x="423" y="39"/>
                  </a:lnTo>
                  <a:lnTo>
                    <a:pt x="425" y="25"/>
                  </a:lnTo>
                  <a:lnTo>
                    <a:pt x="431" y="13"/>
                  </a:lnTo>
                  <a:lnTo>
                    <a:pt x="441" y="4"/>
                  </a:lnTo>
                  <a:lnTo>
                    <a:pt x="452" y="0"/>
                  </a:lnTo>
                  <a:lnTo>
                    <a:pt x="46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8" name="Google Shape;78;p5"/>
            <p:cNvSpPr/>
            <p:nvPr/>
          </p:nvSpPr>
          <p:spPr>
            <a:xfrm>
              <a:off x="5297" y="1408"/>
              <a:ext cx="245" cy="113"/>
            </a:xfrm>
            <a:custGeom>
              <a:rect b="b" l="l" r="r" t="t"/>
              <a:pathLst>
                <a:path extrusionOk="0" h="565" w="1222">
                  <a:moveTo>
                    <a:pt x="397" y="0"/>
                  </a:moveTo>
                  <a:lnTo>
                    <a:pt x="512" y="364"/>
                  </a:lnTo>
                  <a:lnTo>
                    <a:pt x="527" y="414"/>
                  </a:lnTo>
                  <a:lnTo>
                    <a:pt x="579" y="267"/>
                  </a:lnTo>
                  <a:lnTo>
                    <a:pt x="560" y="239"/>
                  </a:lnTo>
                  <a:lnTo>
                    <a:pt x="547" y="215"/>
                  </a:lnTo>
                  <a:lnTo>
                    <a:pt x="537" y="193"/>
                  </a:lnTo>
                  <a:lnTo>
                    <a:pt x="531" y="175"/>
                  </a:lnTo>
                  <a:lnTo>
                    <a:pt x="529" y="158"/>
                  </a:lnTo>
                  <a:lnTo>
                    <a:pt x="530" y="144"/>
                  </a:lnTo>
                  <a:lnTo>
                    <a:pt x="534" y="132"/>
                  </a:lnTo>
                  <a:lnTo>
                    <a:pt x="538" y="122"/>
                  </a:lnTo>
                  <a:lnTo>
                    <a:pt x="545" y="115"/>
                  </a:lnTo>
                  <a:lnTo>
                    <a:pt x="554" y="108"/>
                  </a:lnTo>
                  <a:lnTo>
                    <a:pt x="563" y="103"/>
                  </a:lnTo>
                  <a:lnTo>
                    <a:pt x="572" y="100"/>
                  </a:lnTo>
                  <a:lnTo>
                    <a:pt x="582" y="96"/>
                  </a:lnTo>
                  <a:lnTo>
                    <a:pt x="591" y="95"/>
                  </a:lnTo>
                  <a:lnTo>
                    <a:pt x="598" y="94"/>
                  </a:lnTo>
                  <a:lnTo>
                    <a:pt x="606" y="93"/>
                  </a:lnTo>
                  <a:lnTo>
                    <a:pt x="610" y="93"/>
                  </a:lnTo>
                  <a:lnTo>
                    <a:pt x="612" y="93"/>
                  </a:lnTo>
                  <a:lnTo>
                    <a:pt x="616" y="93"/>
                  </a:lnTo>
                  <a:lnTo>
                    <a:pt x="624" y="94"/>
                  </a:lnTo>
                  <a:lnTo>
                    <a:pt x="631" y="95"/>
                  </a:lnTo>
                  <a:lnTo>
                    <a:pt x="640" y="96"/>
                  </a:lnTo>
                  <a:lnTo>
                    <a:pt x="650" y="100"/>
                  </a:lnTo>
                  <a:lnTo>
                    <a:pt x="659" y="103"/>
                  </a:lnTo>
                  <a:lnTo>
                    <a:pt x="668" y="108"/>
                  </a:lnTo>
                  <a:lnTo>
                    <a:pt x="677" y="115"/>
                  </a:lnTo>
                  <a:lnTo>
                    <a:pt x="683" y="122"/>
                  </a:lnTo>
                  <a:lnTo>
                    <a:pt x="689" y="132"/>
                  </a:lnTo>
                  <a:lnTo>
                    <a:pt x="692" y="144"/>
                  </a:lnTo>
                  <a:lnTo>
                    <a:pt x="693" y="158"/>
                  </a:lnTo>
                  <a:lnTo>
                    <a:pt x="691" y="175"/>
                  </a:lnTo>
                  <a:lnTo>
                    <a:pt x="684" y="193"/>
                  </a:lnTo>
                  <a:lnTo>
                    <a:pt x="676" y="215"/>
                  </a:lnTo>
                  <a:lnTo>
                    <a:pt x="662" y="239"/>
                  </a:lnTo>
                  <a:lnTo>
                    <a:pt x="643" y="267"/>
                  </a:lnTo>
                  <a:lnTo>
                    <a:pt x="694" y="414"/>
                  </a:lnTo>
                  <a:lnTo>
                    <a:pt x="710" y="364"/>
                  </a:lnTo>
                  <a:lnTo>
                    <a:pt x="825" y="0"/>
                  </a:lnTo>
                  <a:lnTo>
                    <a:pt x="827" y="1"/>
                  </a:lnTo>
                  <a:lnTo>
                    <a:pt x="834" y="5"/>
                  </a:lnTo>
                  <a:lnTo>
                    <a:pt x="844" y="11"/>
                  </a:lnTo>
                  <a:lnTo>
                    <a:pt x="860" y="20"/>
                  </a:lnTo>
                  <a:lnTo>
                    <a:pt x="878" y="30"/>
                  </a:lnTo>
                  <a:lnTo>
                    <a:pt x="900" y="41"/>
                  </a:lnTo>
                  <a:lnTo>
                    <a:pt x="926" y="55"/>
                  </a:lnTo>
                  <a:lnTo>
                    <a:pt x="956" y="69"/>
                  </a:lnTo>
                  <a:lnTo>
                    <a:pt x="989" y="84"/>
                  </a:lnTo>
                  <a:lnTo>
                    <a:pt x="1025" y="100"/>
                  </a:lnTo>
                  <a:lnTo>
                    <a:pt x="1065" y="116"/>
                  </a:lnTo>
                  <a:lnTo>
                    <a:pt x="1097" y="130"/>
                  </a:lnTo>
                  <a:lnTo>
                    <a:pt x="1125" y="146"/>
                  </a:lnTo>
                  <a:lnTo>
                    <a:pt x="1148" y="164"/>
                  </a:lnTo>
                  <a:lnTo>
                    <a:pt x="1167" y="186"/>
                  </a:lnTo>
                  <a:lnTo>
                    <a:pt x="1182" y="210"/>
                  </a:lnTo>
                  <a:lnTo>
                    <a:pt x="1195" y="237"/>
                  </a:lnTo>
                  <a:lnTo>
                    <a:pt x="1204" y="267"/>
                  </a:lnTo>
                  <a:lnTo>
                    <a:pt x="1210" y="300"/>
                  </a:lnTo>
                  <a:lnTo>
                    <a:pt x="1216" y="336"/>
                  </a:lnTo>
                  <a:lnTo>
                    <a:pt x="1219" y="375"/>
                  </a:lnTo>
                  <a:lnTo>
                    <a:pt x="1220" y="418"/>
                  </a:lnTo>
                  <a:lnTo>
                    <a:pt x="1221" y="463"/>
                  </a:lnTo>
                  <a:lnTo>
                    <a:pt x="1222" y="513"/>
                  </a:lnTo>
                  <a:lnTo>
                    <a:pt x="1222" y="565"/>
                  </a:lnTo>
                  <a:lnTo>
                    <a:pt x="0" y="565"/>
                  </a:lnTo>
                  <a:lnTo>
                    <a:pt x="0" y="513"/>
                  </a:lnTo>
                  <a:lnTo>
                    <a:pt x="0" y="463"/>
                  </a:lnTo>
                  <a:lnTo>
                    <a:pt x="1" y="418"/>
                  </a:lnTo>
                  <a:lnTo>
                    <a:pt x="3" y="375"/>
                  </a:lnTo>
                  <a:lnTo>
                    <a:pt x="6" y="336"/>
                  </a:lnTo>
                  <a:lnTo>
                    <a:pt x="11" y="301"/>
                  </a:lnTo>
                  <a:lnTo>
                    <a:pt x="17" y="267"/>
                  </a:lnTo>
                  <a:lnTo>
                    <a:pt x="27" y="237"/>
                  </a:lnTo>
                  <a:lnTo>
                    <a:pt x="39" y="210"/>
                  </a:lnTo>
                  <a:lnTo>
                    <a:pt x="55" y="187"/>
                  </a:lnTo>
                  <a:lnTo>
                    <a:pt x="73" y="165"/>
                  </a:lnTo>
                  <a:lnTo>
                    <a:pt x="97" y="146"/>
                  </a:lnTo>
                  <a:lnTo>
                    <a:pt x="125" y="130"/>
                  </a:lnTo>
                  <a:lnTo>
                    <a:pt x="157" y="116"/>
                  </a:lnTo>
                  <a:lnTo>
                    <a:pt x="197" y="100"/>
                  </a:lnTo>
                  <a:lnTo>
                    <a:pt x="232" y="84"/>
                  </a:lnTo>
                  <a:lnTo>
                    <a:pt x="266" y="69"/>
                  </a:lnTo>
                  <a:lnTo>
                    <a:pt x="295" y="55"/>
                  </a:lnTo>
                  <a:lnTo>
                    <a:pt x="322" y="41"/>
                  </a:lnTo>
                  <a:lnTo>
                    <a:pt x="343" y="30"/>
                  </a:lnTo>
                  <a:lnTo>
                    <a:pt x="363" y="20"/>
                  </a:lnTo>
                  <a:lnTo>
                    <a:pt x="378" y="11"/>
                  </a:lnTo>
                  <a:lnTo>
                    <a:pt x="387" y="5"/>
                  </a:lnTo>
                  <a:lnTo>
                    <a:pt x="395" y="1"/>
                  </a:lnTo>
                  <a:lnTo>
                    <a:pt x="39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79" name="Google Shape;79;p5"/>
            <p:cNvSpPr/>
            <p:nvPr/>
          </p:nvSpPr>
          <p:spPr>
            <a:xfrm>
              <a:off x="5355" y="1239"/>
              <a:ext cx="129" cy="172"/>
            </a:xfrm>
            <a:custGeom>
              <a:rect b="b" l="l" r="r" t="t"/>
              <a:pathLst>
                <a:path extrusionOk="0" h="858" w="647">
                  <a:moveTo>
                    <a:pt x="337" y="0"/>
                  </a:moveTo>
                  <a:lnTo>
                    <a:pt x="366" y="3"/>
                  </a:lnTo>
                  <a:lnTo>
                    <a:pt x="394" y="7"/>
                  </a:lnTo>
                  <a:lnTo>
                    <a:pt x="418" y="14"/>
                  </a:lnTo>
                  <a:lnTo>
                    <a:pt x="440" y="23"/>
                  </a:lnTo>
                  <a:lnTo>
                    <a:pt x="460" y="34"/>
                  </a:lnTo>
                  <a:lnTo>
                    <a:pt x="481" y="47"/>
                  </a:lnTo>
                  <a:lnTo>
                    <a:pt x="499" y="61"/>
                  </a:lnTo>
                  <a:lnTo>
                    <a:pt x="513" y="74"/>
                  </a:lnTo>
                  <a:lnTo>
                    <a:pt x="523" y="85"/>
                  </a:lnTo>
                  <a:lnTo>
                    <a:pt x="531" y="95"/>
                  </a:lnTo>
                  <a:lnTo>
                    <a:pt x="535" y="101"/>
                  </a:lnTo>
                  <a:lnTo>
                    <a:pt x="536" y="104"/>
                  </a:lnTo>
                  <a:lnTo>
                    <a:pt x="537" y="104"/>
                  </a:lnTo>
                  <a:lnTo>
                    <a:pt x="540" y="105"/>
                  </a:lnTo>
                  <a:lnTo>
                    <a:pt x="546" y="106"/>
                  </a:lnTo>
                  <a:lnTo>
                    <a:pt x="553" y="109"/>
                  </a:lnTo>
                  <a:lnTo>
                    <a:pt x="561" y="112"/>
                  </a:lnTo>
                  <a:lnTo>
                    <a:pt x="570" y="118"/>
                  </a:lnTo>
                  <a:lnTo>
                    <a:pt x="579" y="125"/>
                  </a:lnTo>
                  <a:lnTo>
                    <a:pt x="589" y="135"/>
                  </a:lnTo>
                  <a:lnTo>
                    <a:pt x="598" y="147"/>
                  </a:lnTo>
                  <a:lnTo>
                    <a:pt x="607" y="162"/>
                  </a:lnTo>
                  <a:lnTo>
                    <a:pt x="614" y="180"/>
                  </a:lnTo>
                  <a:lnTo>
                    <a:pt x="621" y="200"/>
                  </a:lnTo>
                  <a:lnTo>
                    <a:pt x="625" y="226"/>
                  </a:lnTo>
                  <a:lnTo>
                    <a:pt x="627" y="255"/>
                  </a:lnTo>
                  <a:lnTo>
                    <a:pt x="627" y="288"/>
                  </a:lnTo>
                  <a:lnTo>
                    <a:pt x="625" y="325"/>
                  </a:lnTo>
                  <a:lnTo>
                    <a:pt x="619" y="368"/>
                  </a:lnTo>
                  <a:lnTo>
                    <a:pt x="614" y="389"/>
                  </a:lnTo>
                  <a:lnTo>
                    <a:pt x="608" y="409"/>
                  </a:lnTo>
                  <a:lnTo>
                    <a:pt x="616" y="409"/>
                  </a:lnTo>
                  <a:lnTo>
                    <a:pt x="623" y="410"/>
                  </a:lnTo>
                  <a:lnTo>
                    <a:pt x="631" y="413"/>
                  </a:lnTo>
                  <a:lnTo>
                    <a:pt x="637" y="419"/>
                  </a:lnTo>
                  <a:lnTo>
                    <a:pt x="641" y="426"/>
                  </a:lnTo>
                  <a:lnTo>
                    <a:pt x="646" y="437"/>
                  </a:lnTo>
                  <a:lnTo>
                    <a:pt x="647" y="452"/>
                  </a:lnTo>
                  <a:lnTo>
                    <a:pt x="646" y="470"/>
                  </a:lnTo>
                  <a:lnTo>
                    <a:pt x="642" y="493"/>
                  </a:lnTo>
                  <a:lnTo>
                    <a:pt x="635" y="520"/>
                  </a:lnTo>
                  <a:lnTo>
                    <a:pt x="626" y="548"/>
                  </a:lnTo>
                  <a:lnTo>
                    <a:pt x="618" y="569"/>
                  </a:lnTo>
                  <a:lnTo>
                    <a:pt x="610" y="587"/>
                  </a:lnTo>
                  <a:lnTo>
                    <a:pt x="603" y="598"/>
                  </a:lnTo>
                  <a:lnTo>
                    <a:pt x="595" y="607"/>
                  </a:lnTo>
                  <a:lnTo>
                    <a:pt x="588" y="611"/>
                  </a:lnTo>
                  <a:lnTo>
                    <a:pt x="581" y="613"/>
                  </a:lnTo>
                  <a:lnTo>
                    <a:pt x="575" y="642"/>
                  </a:lnTo>
                  <a:lnTo>
                    <a:pt x="565" y="673"/>
                  </a:lnTo>
                  <a:lnTo>
                    <a:pt x="551" y="703"/>
                  </a:lnTo>
                  <a:lnTo>
                    <a:pt x="533" y="733"/>
                  </a:lnTo>
                  <a:lnTo>
                    <a:pt x="511" y="761"/>
                  </a:lnTo>
                  <a:lnTo>
                    <a:pt x="486" y="788"/>
                  </a:lnTo>
                  <a:lnTo>
                    <a:pt x="458" y="810"/>
                  </a:lnTo>
                  <a:lnTo>
                    <a:pt x="427" y="831"/>
                  </a:lnTo>
                  <a:lnTo>
                    <a:pt x="393" y="846"/>
                  </a:lnTo>
                  <a:lnTo>
                    <a:pt x="359" y="854"/>
                  </a:lnTo>
                  <a:lnTo>
                    <a:pt x="324" y="858"/>
                  </a:lnTo>
                  <a:lnTo>
                    <a:pt x="290" y="854"/>
                  </a:lnTo>
                  <a:lnTo>
                    <a:pt x="255" y="846"/>
                  </a:lnTo>
                  <a:lnTo>
                    <a:pt x="221" y="831"/>
                  </a:lnTo>
                  <a:lnTo>
                    <a:pt x="190" y="810"/>
                  </a:lnTo>
                  <a:lnTo>
                    <a:pt x="160" y="787"/>
                  </a:lnTo>
                  <a:lnTo>
                    <a:pt x="136" y="761"/>
                  </a:lnTo>
                  <a:lnTo>
                    <a:pt x="115" y="732"/>
                  </a:lnTo>
                  <a:lnTo>
                    <a:pt x="97" y="703"/>
                  </a:lnTo>
                  <a:lnTo>
                    <a:pt x="83" y="671"/>
                  </a:lnTo>
                  <a:lnTo>
                    <a:pt x="73" y="641"/>
                  </a:lnTo>
                  <a:lnTo>
                    <a:pt x="67" y="612"/>
                  </a:lnTo>
                  <a:lnTo>
                    <a:pt x="60" y="610"/>
                  </a:lnTo>
                  <a:lnTo>
                    <a:pt x="54" y="606"/>
                  </a:lnTo>
                  <a:lnTo>
                    <a:pt x="46" y="597"/>
                  </a:lnTo>
                  <a:lnTo>
                    <a:pt x="38" y="585"/>
                  </a:lnTo>
                  <a:lnTo>
                    <a:pt x="30" y="568"/>
                  </a:lnTo>
                  <a:lnTo>
                    <a:pt x="21" y="547"/>
                  </a:lnTo>
                  <a:lnTo>
                    <a:pt x="12" y="519"/>
                  </a:lnTo>
                  <a:lnTo>
                    <a:pt x="6" y="492"/>
                  </a:lnTo>
                  <a:lnTo>
                    <a:pt x="1" y="469"/>
                  </a:lnTo>
                  <a:lnTo>
                    <a:pt x="0" y="451"/>
                  </a:lnTo>
                  <a:lnTo>
                    <a:pt x="2" y="437"/>
                  </a:lnTo>
                  <a:lnTo>
                    <a:pt x="6" y="425"/>
                  </a:lnTo>
                  <a:lnTo>
                    <a:pt x="10" y="418"/>
                  </a:lnTo>
                  <a:lnTo>
                    <a:pt x="16" y="412"/>
                  </a:lnTo>
                  <a:lnTo>
                    <a:pt x="24" y="409"/>
                  </a:lnTo>
                  <a:lnTo>
                    <a:pt x="31" y="408"/>
                  </a:lnTo>
                  <a:lnTo>
                    <a:pt x="39" y="408"/>
                  </a:lnTo>
                  <a:lnTo>
                    <a:pt x="32" y="388"/>
                  </a:lnTo>
                  <a:lnTo>
                    <a:pt x="28" y="367"/>
                  </a:lnTo>
                  <a:lnTo>
                    <a:pt x="23" y="334"/>
                  </a:lnTo>
                  <a:lnTo>
                    <a:pt x="20" y="302"/>
                  </a:lnTo>
                  <a:lnTo>
                    <a:pt x="22" y="269"/>
                  </a:lnTo>
                  <a:lnTo>
                    <a:pt x="27" y="238"/>
                  </a:lnTo>
                  <a:lnTo>
                    <a:pt x="37" y="207"/>
                  </a:lnTo>
                  <a:lnTo>
                    <a:pt x="50" y="178"/>
                  </a:lnTo>
                  <a:lnTo>
                    <a:pt x="66" y="151"/>
                  </a:lnTo>
                  <a:lnTo>
                    <a:pt x="84" y="127"/>
                  </a:lnTo>
                  <a:lnTo>
                    <a:pt x="103" y="106"/>
                  </a:lnTo>
                  <a:lnTo>
                    <a:pt x="125" y="84"/>
                  </a:lnTo>
                  <a:lnTo>
                    <a:pt x="149" y="65"/>
                  </a:lnTo>
                  <a:lnTo>
                    <a:pt x="173" y="48"/>
                  </a:lnTo>
                  <a:lnTo>
                    <a:pt x="195" y="34"/>
                  </a:lnTo>
                  <a:lnTo>
                    <a:pt x="217" y="22"/>
                  </a:lnTo>
                  <a:lnTo>
                    <a:pt x="241" y="12"/>
                  </a:lnTo>
                  <a:lnTo>
                    <a:pt x="272" y="5"/>
                  </a:lnTo>
                  <a:lnTo>
                    <a:pt x="304" y="1"/>
                  </a:lnTo>
                  <a:lnTo>
                    <a:pt x="33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0" name="Google Shape;80;p5"/>
            <p:cNvSpPr/>
            <p:nvPr/>
          </p:nvSpPr>
          <p:spPr>
            <a:xfrm>
              <a:off x="5538" y="1733"/>
              <a:ext cx="244" cy="113"/>
            </a:xfrm>
            <a:custGeom>
              <a:rect b="b" l="l" r="r" t="t"/>
              <a:pathLst>
                <a:path extrusionOk="0" h="565" w="1224">
                  <a:moveTo>
                    <a:pt x="397" y="0"/>
                  </a:moveTo>
                  <a:lnTo>
                    <a:pt x="512" y="365"/>
                  </a:lnTo>
                  <a:lnTo>
                    <a:pt x="528" y="414"/>
                  </a:lnTo>
                  <a:lnTo>
                    <a:pt x="579" y="267"/>
                  </a:lnTo>
                  <a:lnTo>
                    <a:pt x="561" y="241"/>
                  </a:lnTo>
                  <a:lnTo>
                    <a:pt x="547" y="216"/>
                  </a:lnTo>
                  <a:lnTo>
                    <a:pt x="537" y="194"/>
                  </a:lnTo>
                  <a:lnTo>
                    <a:pt x="532" y="175"/>
                  </a:lnTo>
                  <a:lnTo>
                    <a:pt x="530" y="159"/>
                  </a:lnTo>
                  <a:lnTo>
                    <a:pt x="530" y="145"/>
                  </a:lnTo>
                  <a:lnTo>
                    <a:pt x="533" y="133"/>
                  </a:lnTo>
                  <a:lnTo>
                    <a:pt x="539" y="123"/>
                  </a:lnTo>
                  <a:lnTo>
                    <a:pt x="546" y="115"/>
                  </a:lnTo>
                  <a:lnTo>
                    <a:pt x="554" y="108"/>
                  </a:lnTo>
                  <a:lnTo>
                    <a:pt x="563" y="104"/>
                  </a:lnTo>
                  <a:lnTo>
                    <a:pt x="572" y="100"/>
                  </a:lnTo>
                  <a:lnTo>
                    <a:pt x="582" y="98"/>
                  </a:lnTo>
                  <a:lnTo>
                    <a:pt x="591" y="95"/>
                  </a:lnTo>
                  <a:lnTo>
                    <a:pt x="599" y="94"/>
                  </a:lnTo>
                  <a:lnTo>
                    <a:pt x="605" y="94"/>
                  </a:lnTo>
                  <a:lnTo>
                    <a:pt x="611" y="94"/>
                  </a:lnTo>
                  <a:lnTo>
                    <a:pt x="612" y="94"/>
                  </a:lnTo>
                  <a:lnTo>
                    <a:pt x="617" y="94"/>
                  </a:lnTo>
                  <a:lnTo>
                    <a:pt x="624" y="94"/>
                  </a:lnTo>
                  <a:lnTo>
                    <a:pt x="632" y="95"/>
                  </a:lnTo>
                  <a:lnTo>
                    <a:pt x="641" y="98"/>
                  </a:lnTo>
                  <a:lnTo>
                    <a:pt x="650" y="100"/>
                  </a:lnTo>
                  <a:lnTo>
                    <a:pt x="659" y="104"/>
                  </a:lnTo>
                  <a:lnTo>
                    <a:pt x="669" y="108"/>
                  </a:lnTo>
                  <a:lnTo>
                    <a:pt x="677" y="115"/>
                  </a:lnTo>
                  <a:lnTo>
                    <a:pt x="684" y="123"/>
                  </a:lnTo>
                  <a:lnTo>
                    <a:pt x="689" y="133"/>
                  </a:lnTo>
                  <a:lnTo>
                    <a:pt x="692" y="145"/>
                  </a:lnTo>
                  <a:lnTo>
                    <a:pt x="693" y="159"/>
                  </a:lnTo>
                  <a:lnTo>
                    <a:pt x="690" y="175"/>
                  </a:lnTo>
                  <a:lnTo>
                    <a:pt x="685" y="194"/>
                  </a:lnTo>
                  <a:lnTo>
                    <a:pt x="675" y="216"/>
                  </a:lnTo>
                  <a:lnTo>
                    <a:pt x="661" y="241"/>
                  </a:lnTo>
                  <a:lnTo>
                    <a:pt x="643" y="267"/>
                  </a:lnTo>
                  <a:lnTo>
                    <a:pt x="695" y="414"/>
                  </a:lnTo>
                  <a:lnTo>
                    <a:pt x="711" y="365"/>
                  </a:lnTo>
                  <a:lnTo>
                    <a:pt x="827" y="0"/>
                  </a:lnTo>
                  <a:lnTo>
                    <a:pt x="829" y="1"/>
                  </a:lnTo>
                  <a:lnTo>
                    <a:pt x="835" y="5"/>
                  </a:lnTo>
                  <a:lnTo>
                    <a:pt x="846" y="12"/>
                  </a:lnTo>
                  <a:lnTo>
                    <a:pt x="860" y="20"/>
                  </a:lnTo>
                  <a:lnTo>
                    <a:pt x="878" y="31"/>
                  </a:lnTo>
                  <a:lnTo>
                    <a:pt x="901" y="43"/>
                  </a:lnTo>
                  <a:lnTo>
                    <a:pt x="927" y="56"/>
                  </a:lnTo>
                  <a:lnTo>
                    <a:pt x="957" y="70"/>
                  </a:lnTo>
                  <a:lnTo>
                    <a:pt x="990" y="85"/>
                  </a:lnTo>
                  <a:lnTo>
                    <a:pt x="1026" y="100"/>
                  </a:lnTo>
                  <a:lnTo>
                    <a:pt x="1066" y="116"/>
                  </a:lnTo>
                  <a:lnTo>
                    <a:pt x="1098" y="130"/>
                  </a:lnTo>
                  <a:lnTo>
                    <a:pt x="1126" y="146"/>
                  </a:lnTo>
                  <a:lnTo>
                    <a:pt x="1148" y="165"/>
                  </a:lnTo>
                  <a:lnTo>
                    <a:pt x="1168" y="187"/>
                  </a:lnTo>
                  <a:lnTo>
                    <a:pt x="1183" y="210"/>
                  </a:lnTo>
                  <a:lnTo>
                    <a:pt x="1196" y="237"/>
                  </a:lnTo>
                  <a:lnTo>
                    <a:pt x="1204" y="267"/>
                  </a:lnTo>
                  <a:lnTo>
                    <a:pt x="1212" y="301"/>
                  </a:lnTo>
                  <a:lnTo>
                    <a:pt x="1216" y="336"/>
                  </a:lnTo>
                  <a:lnTo>
                    <a:pt x="1219" y="376"/>
                  </a:lnTo>
                  <a:lnTo>
                    <a:pt x="1222" y="418"/>
                  </a:lnTo>
                  <a:lnTo>
                    <a:pt x="1222" y="463"/>
                  </a:lnTo>
                  <a:lnTo>
                    <a:pt x="1223" y="513"/>
                  </a:lnTo>
                  <a:lnTo>
                    <a:pt x="1224" y="565"/>
                  </a:lnTo>
                  <a:lnTo>
                    <a:pt x="0" y="565"/>
                  </a:lnTo>
                  <a:lnTo>
                    <a:pt x="1" y="513"/>
                  </a:lnTo>
                  <a:lnTo>
                    <a:pt x="1" y="463"/>
                  </a:lnTo>
                  <a:lnTo>
                    <a:pt x="2" y="418"/>
                  </a:lnTo>
                  <a:lnTo>
                    <a:pt x="4" y="376"/>
                  </a:lnTo>
                  <a:lnTo>
                    <a:pt x="6" y="336"/>
                  </a:lnTo>
                  <a:lnTo>
                    <a:pt x="11" y="301"/>
                  </a:lnTo>
                  <a:lnTo>
                    <a:pt x="18" y="267"/>
                  </a:lnTo>
                  <a:lnTo>
                    <a:pt x="28" y="237"/>
                  </a:lnTo>
                  <a:lnTo>
                    <a:pt x="39" y="210"/>
                  </a:lnTo>
                  <a:lnTo>
                    <a:pt x="54" y="187"/>
                  </a:lnTo>
                  <a:lnTo>
                    <a:pt x="74" y="165"/>
                  </a:lnTo>
                  <a:lnTo>
                    <a:pt x="97" y="146"/>
                  </a:lnTo>
                  <a:lnTo>
                    <a:pt x="124" y="130"/>
                  </a:lnTo>
                  <a:lnTo>
                    <a:pt x="158" y="116"/>
                  </a:lnTo>
                  <a:lnTo>
                    <a:pt x="196" y="100"/>
                  </a:lnTo>
                  <a:lnTo>
                    <a:pt x="233" y="85"/>
                  </a:lnTo>
                  <a:lnTo>
                    <a:pt x="266" y="70"/>
                  </a:lnTo>
                  <a:lnTo>
                    <a:pt x="295" y="56"/>
                  </a:lnTo>
                  <a:lnTo>
                    <a:pt x="321" y="43"/>
                  </a:lnTo>
                  <a:lnTo>
                    <a:pt x="344" y="31"/>
                  </a:lnTo>
                  <a:lnTo>
                    <a:pt x="362" y="20"/>
                  </a:lnTo>
                  <a:lnTo>
                    <a:pt x="377" y="12"/>
                  </a:lnTo>
                  <a:lnTo>
                    <a:pt x="388" y="5"/>
                  </a:lnTo>
                  <a:lnTo>
                    <a:pt x="394" y="1"/>
                  </a:lnTo>
                  <a:lnTo>
                    <a:pt x="39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1" name="Google Shape;81;p5"/>
            <p:cNvSpPr/>
            <p:nvPr/>
          </p:nvSpPr>
          <p:spPr>
            <a:xfrm>
              <a:off x="5595" y="1564"/>
              <a:ext cx="129" cy="172"/>
            </a:xfrm>
            <a:custGeom>
              <a:rect b="b" l="l" r="r" t="t"/>
              <a:pathLst>
                <a:path extrusionOk="0" h="858" w="644">
                  <a:moveTo>
                    <a:pt x="336" y="0"/>
                  </a:moveTo>
                  <a:lnTo>
                    <a:pt x="366" y="3"/>
                  </a:lnTo>
                  <a:lnTo>
                    <a:pt x="393" y="7"/>
                  </a:lnTo>
                  <a:lnTo>
                    <a:pt x="417" y="14"/>
                  </a:lnTo>
                  <a:lnTo>
                    <a:pt x="439" y="23"/>
                  </a:lnTo>
                  <a:lnTo>
                    <a:pt x="458" y="34"/>
                  </a:lnTo>
                  <a:lnTo>
                    <a:pt x="480" y="47"/>
                  </a:lnTo>
                  <a:lnTo>
                    <a:pt x="497" y="61"/>
                  </a:lnTo>
                  <a:lnTo>
                    <a:pt x="511" y="74"/>
                  </a:lnTo>
                  <a:lnTo>
                    <a:pt x="522" y="85"/>
                  </a:lnTo>
                  <a:lnTo>
                    <a:pt x="528" y="95"/>
                  </a:lnTo>
                  <a:lnTo>
                    <a:pt x="532" y="102"/>
                  </a:lnTo>
                  <a:lnTo>
                    <a:pt x="535" y="104"/>
                  </a:lnTo>
                  <a:lnTo>
                    <a:pt x="536" y="104"/>
                  </a:lnTo>
                  <a:lnTo>
                    <a:pt x="539" y="105"/>
                  </a:lnTo>
                  <a:lnTo>
                    <a:pt x="544" y="106"/>
                  </a:lnTo>
                  <a:lnTo>
                    <a:pt x="551" y="108"/>
                  </a:lnTo>
                  <a:lnTo>
                    <a:pt x="559" y="112"/>
                  </a:lnTo>
                  <a:lnTo>
                    <a:pt x="568" y="118"/>
                  </a:lnTo>
                  <a:lnTo>
                    <a:pt x="578" y="125"/>
                  </a:lnTo>
                  <a:lnTo>
                    <a:pt x="587" y="135"/>
                  </a:lnTo>
                  <a:lnTo>
                    <a:pt x="596" y="147"/>
                  </a:lnTo>
                  <a:lnTo>
                    <a:pt x="604" y="162"/>
                  </a:lnTo>
                  <a:lnTo>
                    <a:pt x="612" y="180"/>
                  </a:lnTo>
                  <a:lnTo>
                    <a:pt x="618" y="201"/>
                  </a:lnTo>
                  <a:lnTo>
                    <a:pt x="624" y="226"/>
                  </a:lnTo>
                  <a:lnTo>
                    <a:pt x="626" y="255"/>
                  </a:lnTo>
                  <a:lnTo>
                    <a:pt x="626" y="288"/>
                  </a:lnTo>
                  <a:lnTo>
                    <a:pt x="623" y="325"/>
                  </a:lnTo>
                  <a:lnTo>
                    <a:pt x="617" y="368"/>
                  </a:lnTo>
                  <a:lnTo>
                    <a:pt x="613" y="389"/>
                  </a:lnTo>
                  <a:lnTo>
                    <a:pt x="607" y="409"/>
                  </a:lnTo>
                  <a:lnTo>
                    <a:pt x="614" y="409"/>
                  </a:lnTo>
                  <a:lnTo>
                    <a:pt x="622" y="410"/>
                  </a:lnTo>
                  <a:lnTo>
                    <a:pt x="629" y="413"/>
                  </a:lnTo>
                  <a:lnTo>
                    <a:pt x="635" y="419"/>
                  </a:lnTo>
                  <a:lnTo>
                    <a:pt x="640" y="426"/>
                  </a:lnTo>
                  <a:lnTo>
                    <a:pt x="643" y="437"/>
                  </a:lnTo>
                  <a:lnTo>
                    <a:pt x="644" y="452"/>
                  </a:lnTo>
                  <a:lnTo>
                    <a:pt x="644" y="470"/>
                  </a:lnTo>
                  <a:lnTo>
                    <a:pt x="640" y="493"/>
                  </a:lnTo>
                  <a:lnTo>
                    <a:pt x="633" y="520"/>
                  </a:lnTo>
                  <a:lnTo>
                    <a:pt x="625" y="548"/>
                  </a:lnTo>
                  <a:lnTo>
                    <a:pt x="616" y="569"/>
                  </a:lnTo>
                  <a:lnTo>
                    <a:pt x="609" y="587"/>
                  </a:lnTo>
                  <a:lnTo>
                    <a:pt x="600" y="598"/>
                  </a:lnTo>
                  <a:lnTo>
                    <a:pt x="593" y="607"/>
                  </a:lnTo>
                  <a:lnTo>
                    <a:pt x="586" y="611"/>
                  </a:lnTo>
                  <a:lnTo>
                    <a:pt x="580" y="613"/>
                  </a:lnTo>
                  <a:lnTo>
                    <a:pt x="573" y="643"/>
                  </a:lnTo>
                  <a:lnTo>
                    <a:pt x="562" y="673"/>
                  </a:lnTo>
                  <a:lnTo>
                    <a:pt x="549" y="703"/>
                  </a:lnTo>
                  <a:lnTo>
                    <a:pt x="531" y="733"/>
                  </a:lnTo>
                  <a:lnTo>
                    <a:pt x="510" y="761"/>
                  </a:lnTo>
                  <a:lnTo>
                    <a:pt x="485" y="788"/>
                  </a:lnTo>
                  <a:lnTo>
                    <a:pt x="457" y="810"/>
                  </a:lnTo>
                  <a:lnTo>
                    <a:pt x="426" y="831"/>
                  </a:lnTo>
                  <a:lnTo>
                    <a:pt x="391" y="846"/>
                  </a:lnTo>
                  <a:lnTo>
                    <a:pt x="357" y="854"/>
                  </a:lnTo>
                  <a:lnTo>
                    <a:pt x="323" y="858"/>
                  </a:lnTo>
                  <a:lnTo>
                    <a:pt x="287" y="854"/>
                  </a:lnTo>
                  <a:lnTo>
                    <a:pt x="254" y="846"/>
                  </a:lnTo>
                  <a:lnTo>
                    <a:pt x="219" y="831"/>
                  </a:lnTo>
                  <a:lnTo>
                    <a:pt x="187" y="810"/>
                  </a:lnTo>
                  <a:lnTo>
                    <a:pt x="159" y="787"/>
                  </a:lnTo>
                  <a:lnTo>
                    <a:pt x="134" y="761"/>
                  </a:lnTo>
                  <a:lnTo>
                    <a:pt x="113" y="732"/>
                  </a:lnTo>
                  <a:lnTo>
                    <a:pt x="96" y="703"/>
                  </a:lnTo>
                  <a:lnTo>
                    <a:pt x="82" y="672"/>
                  </a:lnTo>
                  <a:lnTo>
                    <a:pt x="72" y="641"/>
                  </a:lnTo>
                  <a:lnTo>
                    <a:pt x="65" y="612"/>
                  </a:lnTo>
                  <a:lnTo>
                    <a:pt x="59" y="610"/>
                  </a:lnTo>
                  <a:lnTo>
                    <a:pt x="52" y="606"/>
                  </a:lnTo>
                  <a:lnTo>
                    <a:pt x="44" y="597"/>
                  </a:lnTo>
                  <a:lnTo>
                    <a:pt x="36" y="586"/>
                  </a:lnTo>
                  <a:lnTo>
                    <a:pt x="29" y="568"/>
                  </a:lnTo>
                  <a:lnTo>
                    <a:pt x="20" y="547"/>
                  </a:lnTo>
                  <a:lnTo>
                    <a:pt x="12" y="519"/>
                  </a:lnTo>
                  <a:lnTo>
                    <a:pt x="5" y="492"/>
                  </a:lnTo>
                  <a:lnTo>
                    <a:pt x="1" y="469"/>
                  </a:lnTo>
                  <a:lnTo>
                    <a:pt x="0" y="451"/>
                  </a:lnTo>
                  <a:lnTo>
                    <a:pt x="2" y="437"/>
                  </a:lnTo>
                  <a:lnTo>
                    <a:pt x="5" y="425"/>
                  </a:lnTo>
                  <a:lnTo>
                    <a:pt x="10" y="418"/>
                  </a:lnTo>
                  <a:lnTo>
                    <a:pt x="16" y="412"/>
                  </a:lnTo>
                  <a:lnTo>
                    <a:pt x="24" y="409"/>
                  </a:lnTo>
                  <a:lnTo>
                    <a:pt x="31" y="408"/>
                  </a:lnTo>
                  <a:lnTo>
                    <a:pt x="39" y="408"/>
                  </a:lnTo>
                  <a:lnTo>
                    <a:pt x="32" y="388"/>
                  </a:lnTo>
                  <a:lnTo>
                    <a:pt x="28" y="367"/>
                  </a:lnTo>
                  <a:lnTo>
                    <a:pt x="22" y="334"/>
                  </a:lnTo>
                  <a:lnTo>
                    <a:pt x="19" y="301"/>
                  </a:lnTo>
                  <a:lnTo>
                    <a:pt x="21" y="269"/>
                  </a:lnTo>
                  <a:lnTo>
                    <a:pt x="27" y="238"/>
                  </a:lnTo>
                  <a:lnTo>
                    <a:pt x="36" y="207"/>
                  </a:lnTo>
                  <a:lnTo>
                    <a:pt x="49" y="178"/>
                  </a:lnTo>
                  <a:lnTo>
                    <a:pt x="65" y="151"/>
                  </a:lnTo>
                  <a:lnTo>
                    <a:pt x="84" y="127"/>
                  </a:lnTo>
                  <a:lnTo>
                    <a:pt x="103" y="106"/>
                  </a:lnTo>
                  <a:lnTo>
                    <a:pt x="125" y="84"/>
                  </a:lnTo>
                  <a:lnTo>
                    <a:pt x="148" y="65"/>
                  </a:lnTo>
                  <a:lnTo>
                    <a:pt x="173" y="48"/>
                  </a:lnTo>
                  <a:lnTo>
                    <a:pt x="195" y="34"/>
                  </a:lnTo>
                  <a:lnTo>
                    <a:pt x="217" y="22"/>
                  </a:lnTo>
                  <a:lnTo>
                    <a:pt x="241" y="12"/>
                  </a:lnTo>
                  <a:lnTo>
                    <a:pt x="272" y="5"/>
                  </a:lnTo>
                  <a:lnTo>
                    <a:pt x="303" y="0"/>
                  </a:lnTo>
                  <a:lnTo>
                    <a:pt x="33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2" name="Google Shape;82;p5"/>
            <p:cNvSpPr/>
            <p:nvPr/>
          </p:nvSpPr>
          <p:spPr>
            <a:xfrm>
              <a:off x="5073" y="1733"/>
              <a:ext cx="245" cy="113"/>
            </a:xfrm>
            <a:custGeom>
              <a:rect b="b" l="l" r="r" t="t"/>
              <a:pathLst>
                <a:path extrusionOk="0" h="565" w="1224">
                  <a:moveTo>
                    <a:pt x="397" y="0"/>
                  </a:moveTo>
                  <a:lnTo>
                    <a:pt x="512" y="365"/>
                  </a:lnTo>
                  <a:lnTo>
                    <a:pt x="528" y="414"/>
                  </a:lnTo>
                  <a:lnTo>
                    <a:pt x="580" y="267"/>
                  </a:lnTo>
                  <a:lnTo>
                    <a:pt x="562" y="241"/>
                  </a:lnTo>
                  <a:lnTo>
                    <a:pt x="548" y="216"/>
                  </a:lnTo>
                  <a:lnTo>
                    <a:pt x="538" y="194"/>
                  </a:lnTo>
                  <a:lnTo>
                    <a:pt x="533" y="175"/>
                  </a:lnTo>
                  <a:lnTo>
                    <a:pt x="529" y="159"/>
                  </a:lnTo>
                  <a:lnTo>
                    <a:pt x="530" y="145"/>
                  </a:lnTo>
                  <a:lnTo>
                    <a:pt x="534" y="133"/>
                  </a:lnTo>
                  <a:lnTo>
                    <a:pt x="539" y="123"/>
                  </a:lnTo>
                  <a:lnTo>
                    <a:pt x="545" y="115"/>
                  </a:lnTo>
                  <a:lnTo>
                    <a:pt x="554" y="108"/>
                  </a:lnTo>
                  <a:lnTo>
                    <a:pt x="564" y="104"/>
                  </a:lnTo>
                  <a:lnTo>
                    <a:pt x="572" y="100"/>
                  </a:lnTo>
                  <a:lnTo>
                    <a:pt x="582" y="98"/>
                  </a:lnTo>
                  <a:lnTo>
                    <a:pt x="591" y="95"/>
                  </a:lnTo>
                  <a:lnTo>
                    <a:pt x="599" y="94"/>
                  </a:lnTo>
                  <a:lnTo>
                    <a:pt x="606" y="94"/>
                  </a:lnTo>
                  <a:lnTo>
                    <a:pt x="611" y="94"/>
                  </a:lnTo>
                  <a:lnTo>
                    <a:pt x="612" y="94"/>
                  </a:lnTo>
                  <a:lnTo>
                    <a:pt x="617" y="94"/>
                  </a:lnTo>
                  <a:lnTo>
                    <a:pt x="624" y="94"/>
                  </a:lnTo>
                  <a:lnTo>
                    <a:pt x="631" y="95"/>
                  </a:lnTo>
                  <a:lnTo>
                    <a:pt x="641" y="98"/>
                  </a:lnTo>
                  <a:lnTo>
                    <a:pt x="651" y="100"/>
                  </a:lnTo>
                  <a:lnTo>
                    <a:pt x="659" y="104"/>
                  </a:lnTo>
                  <a:lnTo>
                    <a:pt x="669" y="108"/>
                  </a:lnTo>
                  <a:lnTo>
                    <a:pt x="677" y="115"/>
                  </a:lnTo>
                  <a:lnTo>
                    <a:pt x="684" y="123"/>
                  </a:lnTo>
                  <a:lnTo>
                    <a:pt x="690" y="133"/>
                  </a:lnTo>
                  <a:lnTo>
                    <a:pt x="693" y="145"/>
                  </a:lnTo>
                  <a:lnTo>
                    <a:pt x="693" y="159"/>
                  </a:lnTo>
                  <a:lnTo>
                    <a:pt x="691" y="175"/>
                  </a:lnTo>
                  <a:lnTo>
                    <a:pt x="685" y="194"/>
                  </a:lnTo>
                  <a:lnTo>
                    <a:pt x="676" y="216"/>
                  </a:lnTo>
                  <a:lnTo>
                    <a:pt x="662" y="241"/>
                  </a:lnTo>
                  <a:lnTo>
                    <a:pt x="643" y="267"/>
                  </a:lnTo>
                  <a:lnTo>
                    <a:pt x="695" y="414"/>
                  </a:lnTo>
                  <a:lnTo>
                    <a:pt x="711" y="365"/>
                  </a:lnTo>
                  <a:lnTo>
                    <a:pt x="826" y="0"/>
                  </a:lnTo>
                  <a:lnTo>
                    <a:pt x="828" y="1"/>
                  </a:lnTo>
                  <a:lnTo>
                    <a:pt x="835" y="5"/>
                  </a:lnTo>
                  <a:lnTo>
                    <a:pt x="846" y="12"/>
                  </a:lnTo>
                  <a:lnTo>
                    <a:pt x="861" y="20"/>
                  </a:lnTo>
                  <a:lnTo>
                    <a:pt x="879" y="31"/>
                  </a:lnTo>
                  <a:lnTo>
                    <a:pt x="901" y="43"/>
                  </a:lnTo>
                  <a:lnTo>
                    <a:pt x="927" y="56"/>
                  </a:lnTo>
                  <a:lnTo>
                    <a:pt x="957" y="70"/>
                  </a:lnTo>
                  <a:lnTo>
                    <a:pt x="990" y="85"/>
                  </a:lnTo>
                  <a:lnTo>
                    <a:pt x="1026" y="100"/>
                  </a:lnTo>
                  <a:lnTo>
                    <a:pt x="1066" y="116"/>
                  </a:lnTo>
                  <a:lnTo>
                    <a:pt x="1098" y="130"/>
                  </a:lnTo>
                  <a:lnTo>
                    <a:pt x="1126" y="146"/>
                  </a:lnTo>
                  <a:lnTo>
                    <a:pt x="1150" y="165"/>
                  </a:lnTo>
                  <a:lnTo>
                    <a:pt x="1168" y="187"/>
                  </a:lnTo>
                  <a:lnTo>
                    <a:pt x="1184" y="210"/>
                  </a:lnTo>
                  <a:lnTo>
                    <a:pt x="1196" y="237"/>
                  </a:lnTo>
                  <a:lnTo>
                    <a:pt x="1206" y="267"/>
                  </a:lnTo>
                  <a:lnTo>
                    <a:pt x="1212" y="301"/>
                  </a:lnTo>
                  <a:lnTo>
                    <a:pt x="1217" y="336"/>
                  </a:lnTo>
                  <a:lnTo>
                    <a:pt x="1220" y="376"/>
                  </a:lnTo>
                  <a:lnTo>
                    <a:pt x="1222" y="418"/>
                  </a:lnTo>
                  <a:lnTo>
                    <a:pt x="1223" y="463"/>
                  </a:lnTo>
                  <a:lnTo>
                    <a:pt x="1224" y="513"/>
                  </a:lnTo>
                  <a:lnTo>
                    <a:pt x="1224" y="565"/>
                  </a:lnTo>
                  <a:lnTo>
                    <a:pt x="0" y="565"/>
                  </a:lnTo>
                  <a:lnTo>
                    <a:pt x="0" y="513"/>
                  </a:lnTo>
                  <a:lnTo>
                    <a:pt x="1" y="463"/>
                  </a:lnTo>
                  <a:lnTo>
                    <a:pt x="2" y="418"/>
                  </a:lnTo>
                  <a:lnTo>
                    <a:pt x="3" y="376"/>
                  </a:lnTo>
                  <a:lnTo>
                    <a:pt x="6" y="336"/>
                  </a:lnTo>
                  <a:lnTo>
                    <a:pt x="12" y="301"/>
                  </a:lnTo>
                  <a:lnTo>
                    <a:pt x="18" y="267"/>
                  </a:lnTo>
                  <a:lnTo>
                    <a:pt x="27" y="237"/>
                  </a:lnTo>
                  <a:lnTo>
                    <a:pt x="40" y="210"/>
                  </a:lnTo>
                  <a:lnTo>
                    <a:pt x="55" y="187"/>
                  </a:lnTo>
                  <a:lnTo>
                    <a:pt x="74" y="165"/>
                  </a:lnTo>
                  <a:lnTo>
                    <a:pt x="97" y="146"/>
                  </a:lnTo>
                  <a:lnTo>
                    <a:pt x="125" y="130"/>
                  </a:lnTo>
                  <a:lnTo>
                    <a:pt x="158" y="116"/>
                  </a:lnTo>
                  <a:lnTo>
                    <a:pt x="197" y="100"/>
                  </a:lnTo>
                  <a:lnTo>
                    <a:pt x="233" y="85"/>
                  </a:lnTo>
                  <a:lnTo>
                    <a:pt x="266" y="70"/>
                  </a:lnTo>
                  <a:lnTo>
                    <a:pt x="296" y="56"/>
                  </a:lnTo>
                  <a:lnTo>
                    <a:pt x="322" y="43"/>
                  </a:lnTo>
                  <a:lnTo>
                    <a:pt x="344" y="31"/>
                  </a:lnTo>
                  <a:lnTo>
                    <a:pt x="363" y="20"/>
                  </a:lnTo>
                  <a:lnTo>
                    <a:pt x="378" y="12"/>
                  </a:lnTo>
                  <a:lnTo>
                    <a:pt x="388" y="5"/>
                  </a:lnTo>
                  <a:lnTo>
                    <a:pt x="395" y="1"/>
                  </a:lnTo>
                  <a:lnTo>
                    <a:pt x="39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3" name="Google Shape;83;p5"/>
            <p:cNvSpPr/>
            <p:nvPr/>
          </p:nvSpPr>
          <p:spPr>
            <a:xfrm>
              <a:off x="5130" y="1565"/>
              <a:ext cx="130" cy="171"/>
            </a:xfrm>
            <a:custGeom>
              <a:rect b="b" l="l" r="r" t="t"/>
              <a:pathLst>
                <a:path extrusionOk="0" h="857" w="647">
                  <a:moveTo>
                    <a:pt x="337" y="0"/>
                  </a:moveTo>
                  <a:lnTo>
                    <a:pt x="367" y="2"/>
                  </a:lnTo>
                  <a:lnTo>
                    <a:pt x="394" y="6"/>
                  </a:lnTo>
                  <a:lnTo>
                    <a:pt x="419" y="14"/>
                  </a:lnTo>
                  <a:lnTo>
                    <a:pt x="440" y="23"/>
                  </a:lnTo>
                  <a:lnTo>
                    <a:pt x="460" y="33"/>
                  </a:lnTo>
                  <a:lnTo>
                    <a:pt x="481" y="47"/>
                  </a:lnTo>
                  <a:lnTo>
                    <a:pt x="499" y="60"/>
                  </a:lnTo>
                  <a:lnTo>
                    <a:pt x="513" y="74"/>
                  </a:lnTo>
                  <a:lnTo>
                    <a:pt x="523" y="86"/>
                  </a:lnTo>
                  <a:lnTo>
                    <a:pt x="531" y="94"/>
                  </a:lnTo>
                  <a:lnTo>
                    <a:pt x="535" y="101"/>
                  </a:lnTo>
                  <a:lnTo>
                    <a:pt x="536" y="104"/>
                  </a:lnTo>
                  <a:lnTo>
                    <a:pt x="537" y="104"/>
                  </a:lnTo>
                  <a:lnTo>
                    <a:pt x="540" y="104"/>
                  </a:lnTo>
                  <a:lnTo>
                    <a:pt x="546" y="106"/>
                  </a:lnTo>
                  <a:lnTo>
                    <a:pt x="553" y="108"/>
                  </a:lnTo>
                  <a:lnTo>
                    <a:pt x="561" y="111"/>
                  </a:lnTo>
                  <a:lnTo>
                    <a:pt x="570" y="117"/>
                  </a:lnTo>
                  <a:lnTo>
                    <a:pt x="580" y="124"/>
                  </a:lnTo>
                  <a:lnTo>
                    <a:pt x="589" y="134"/>
                  </a:lnTo>
                  <a:lnTo>
                    <a:pt x="598" y="146"/>
                  </a:lnTo>
                  <a:lnTo>
                    <a:pt x="607" y="161"/>
                  </a:lnTo>
                  <a:lnTo>
                    <a:pt x="614" y="179"/>
                  </a:lnTo>
                  <a:lnTo>
                    <a:pt x="621" y="201"/>
                  </a:lnTo>
                  <a:lnTo>
                    <a:pt x="625" y="225"/>
                  </a:lnTo>
                  <a:lnTo>
                    <a:pt x="627" y="254"/>
                  </a:lnTo>
                  <a:lnTo>
                    <a:pt x="627" y="288"/>
                  </a:lnTo>
                  <a:lnTo>
                    <a:pt x="625" y="325"/>
                  </a:lnTo>
                  <a:lnTo>
                    <a:pt x="619" y="367"/>
                  </a:lnTo>
                  <a:lnTo>
                    <a:pt x="614" y="388"/>
                  </a:lnTo>
                  <a:lnTo>
                    <a:pt x="608" y="408"/>
                  </a:lnTo>
                  <a:lnTo>
                    <a:pt x="617" y="408"/>
                  </a:lnTo>
                  <a:lnTo>
                    <a:pt x="624" y="409"/>
                  </a:lnTo>
                  <a:lnTo>
                    <a:pt x="631" y="413"/>
                  </a:lnTo>
                  <a:lnTo>
                    <a:pt x="637" y="418"/>
                  </a:lnTo>
                  <a:lnTo>
                    <a:pt x="642" y="425"/>
                  </a:lnTo>
                  <a:lnTo>
                    <a:pt x="646" y="437"/>
                  </a:lnTo>
                  <a:lnTo>
                    <a:pt x="647" y="451"/>
                  </a:lnTo>
                  <a:lnTo>
                    <a:pt x="646" y="470"/>
                  </a:lnTo>
                  <a:lnTo>
                    <a:pt x="642" y="492"/>
                  </a:lnTo>
                  <a:lnTo>
                    <a:pt x="635" y="519"/>
                  </a:lnTo>
                  <a:lnTo>
                    <a:pt x="626" y="547"/>
                  </a:lnTo>
                  <a:lnTo>
                    <a:pt x="619" y="568"/>
                  </a:lnTo>
                  <a:lnTo>
                    <a:pt x="610" y="586"/>
                  </a:lnTo>
                  <a:lnTo>
                    <a:pt x="603" y="598"/>
                  </a:lnTo>
                  <a:lnTo>
                    <a:pt x="595" y="606"/>
                  </a:lnTo>
                  <a:lnTo>
                    <a:pt x="589" y="610"/>
                  </a:lnTo>
                  <a:lnTo>
                    <a:pt x="582" y="613"/>
                  </a:lnTo>
                  <a:lnTo>
                    <a:pt x="576" y="642"/>
                  </a:lnTo>
                  <a:lnTo>
                    <a:pt x="565" y="672"/>
                  </a:lnTo>
                  <a:lnTo>
                    <a:pt x="551" y="702"/>
                  </a:lnTo>
                  <a:lnTo>
                    <a:pt x="533" y="732"/>
                  </a:lnTo>
                  <a:lnTo>
                    <a:pt x="511" y="760"/>
                  </a:lnTo>
                  <a:lnTo>
                    <a:pt x="486" y="787"/>
                  </a:lnTo>
                  <a:lnTo>
                    <a:pt x="459" y="810"/>
                  </a:lnTo>
                  <a:lnTo>
                    <a:pt x="427" y="830"/>
                  </a:lnTo>
                  <a:lnTo>
                    <a:pt x="393" y="845"/>
                  </a:lnTo>
                  <a:lnTo>
                    <a:pt x="360" y="853"/>
                  </a:lnTo>
                  <a:lnTo>
                    <a:pt x="324" y="857"/>
                  </a:lnTo>
                  <a:lnTo>
                    <a:pt x="290" y="853"/>
                  </a:lnTo>
                  <a:lnTo>
                    <a:pt x="255" y="845"/>
                  </a:lnTo>
                  <a:lnTo>
                    <a:pt x="221" y="830"/>
                  </a:lnTo>
                  <a:lnTo>
                    <a:pt x="190" y="810"/>
                  </a:lnTo>
                  <a:lnTo>
                    <a:pt x="162" y="787"/>
                  </a:lnTo>
                  <a:lnTo>
                    <a:pt x="137" y="760"/>
                  </a:lnTo>
                  <a:lnTo>
                    <a:pt x="115" y="732"/>
                  </a:lnTo>
                  <a:lnTo>
                    <a:pt x="98" y="702"/>
                  </a:lnTo>
                  <a:lnTo>
                    <a:pt x="84" y="672"/>
                  </a:lnTo>
                  <a:lnTo>
                    <a:pt x="73" y="641"/>
                  </a:lnTo>
                  <a:lnTo>
                    <a:pt x="67" y="611"/>
                  </a:lnTo>
                  <a:lnTo>
                    <a:pt x="60" y="610"/>
                  </a:lnTo>
                  <a:lnTo>
                    <a:pt x="54" y="605"/>
                  </a:lnTo>
                  <a:lnTo>
                    <a:pt x="46" y="598"/>
                  </a:lnTo>
                  <a:lnTo>
                    <a:pt x="39" y="585"/>
                  </a:lnTo>
                  <a:lnTo>
                    <a:pt x="30" y="568"/>
                  </a:lnTo>
                  <a:lnTo>
                    <a:pt x="22" y="546"/>
                  </a:lnTo>
                  <a:lnTo>
                    <a:pt x="12" y="518"/>
                  </a:lnTo>
                  <a:lnTo>
                    <a:pt x="6" y="491"/>
                  </a:lnTo>
                  <a:lnTo>
                    <a:pt x="1" y="468"/>
                  </a:lnTo>
                  <a:lnTo>
                    <a:pt x="0" y="450"/>
                  </a:lnTo>
                  <a:lnTo>
                    <a:pt x="2" y="436"/>
                  </a:lnTo>
                  <a:lnTo>
                    <a:pt x="6" y="425"/>
                  </a:lnTo>
                  <a:lnTo>
                    <a:pt x="11" y="417"/>
                  </a:lnTo>
                  <a:lnTo>
                    <a:pt x="16" y="411"/>
                  </a:lnTo>
                  <a:lnTo>
                    <a:pt x="24" y="408"/>
                  </a:lnTo>
                  <a:lnTo>
                    <a:pt x="31" y="407"/>
                  </a:lnTo>
                  <a:lnTo>
                    <a:pt x="39" y="407"/>
                  </a:lnTo>
                  <a:lnTo>
                    <a:pt x="33" y="387"/>
                  </a:lnTo>
                  <a:lnTo>
                    <a:pt x="28" y="367"/>
                  </a:lnTo>
                  <a:lnTo>
                    <a:pt x="23" y="333"/>
                  </a:lnTo>
                  <a:lnTo>
                    <a:pt x="21" y="301"/>
                  </a:lnTo>
                  <a:lnTo>
                    <a:pt x="22" y="268"/>
                  </a:lnTo>
                  <a:lnTo>
                    <a:pt x="27" y="237"/>
                  </a:lnTo>
                  <a:lnTo>
                    <a:pt x="37" y="206"/>
                  </a:lnTo>
                  <a:lnTo>
                    <a:pt x="50" y="177"/>
                  </a:lnTo>
                  <a:lnTo>
                    <a:pt x="66" y="150"/>
                  </a:lnTo>
                  <a:lnTo>
                    <a:pt x="84" y="126"/>
                  </a:lnTo>
                  <a:lnTo>
                    <a:pt x="104" y="105"/>
                  </a:lnTo>
                  <a:lnTo>
                    <a:pt x="125" y="83"/>
                  </a:lnTo>
                  <a:lnTo>
                    <a:pt x="149" y="64"/>
                  </a:lnTo>
                  <a:lnTo>
                    <a:pt x="173" y="47"/>
                  </a:lnTo>
                  <a:lnTo>
                    <a:pt x="206" y="28"/>
                  </a:lnTo>
                  <a:lnTo>
                    <a:pt x="242" y="12"/>
                  </a:lnTo>
                  <a:lnTo>
                    <a:pt x="272" y="4"/>
                  </a:lnTo>
                  <a:lnTo>
                    <a:pt x="305" y="1"/>
                  </a:lnTo>
                  <a:lnTo>
                    <a:pt x="33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grpSp>
      <p:grpSp>
        <p:nvGrpSpPr>
          <p:cNvPr id="84" name="Google Shape;84;p5"/>
          <p:cNvGrpSpPr/>
          <p:nvPr/>
        </p:nvGrpSpPr>
        <p:grpSpPr>
          <a:xfrm>
            <a:off x="2770417" y="4938242"/>
            <a:ext cx="791338" cy="665124"/>
            <a:chOff x="4420" y="2755"/>
            <a:chExt cx="790" cy="664"/>
          </a:xfrm>
        </p:grpSpPr>
        <p:sp>
          <p:nvSpPr>
            <p:cNvPr id="85" name="Google Shape;85;p5"/>
            <p:cNvSpPr/>
            <p:nvPr/>
          </p:nvSpPr>
          <p:spPr>
            <a:xfrm>
              <a:off x="4744" y="2973"/>
              <a:ext cx="142" cy="131"/>
            </a:xfrm>
            <a:custGeom>
              <a:rect b="b" l="l" r="r" t="t"/>
              <a:pathLst>
                <a:path extrusionOk="0" h="659" w="709">
                  <a:moveTo>
                    <a:pt x="354" y="0"/>
                  </a:moveTo>
                  <a:lnTo>
                    <a:pt x="371" y="4"/>
                  </a:lnTo>
                  <a:lnTo>
                    <a:pt x="385" y="12"/>
                  </a:lnTo>
                  <a:lnTo>
                    <a:pt x="394" y="27"/>
                  </a:lnTo>
                  <a:lnTo>
                    <a:pt x="397" y="42"/>
                  </a:lnTo>
                  <a:lnTo>
                    <a:pt x="397" y="391"/>
                  </a:lnTo>
                  <a:lnTo>
                    <a:pt x="690" y="581"/>
                  </a:lnTo>
                  <a:lnTo>
                    <a:pt x="701" y="590"/>
                  </a:lnTo>
                  <a:lnTo>
                    <a:pt x="707" y="602"/>
                  </a:lnTo>
                  <a:lnTo>
                    <a:pt x="709" y="615"/>
                  </a:lnTo>
                  <a:lnTo>
                    <a:pt x="708" y="628"/>
                  </a:lnTo>
                  <a:lnTo>
                    <a:pt x="703" y="640"/>
                  </a:lnTo>
                  <a:lnTo>
                    <a:pt x="693" y="651"/>
                  </a:lnTo>
                  <a:lnTo>
                    <a:pt x="681" y="657"/>
                  </a:lnTo>
                  <a:lnTo>
                    <a:pt x="666" y="659"/>
                  </a:lnTo>
                  <a:lnTo>
                    <a:pt x="654" y="658"/>
                  </a:lnTo>
                  <a:lnTo>
                    <a:pt x="643" y="652"/>
                  </a:lnTo>
                  <a:lnTo>
                    <a:pt x="354" y="465"/>
                  </a:lnTo>
                  <a:lnTo>
                    <a:pt x="66" y="652"/>
                  </a:lnTo>
                  <a:lnTo>
                    <a:pt x="55" y="658"/>
                  </a:lnTo>
                  <a:lnTo>
                    <a:pt x="43" y="659"/>
                  </a:lnTo>
                  <a:lnTo>
                    <a:pt x="29" y="658"/>
                  </a:lnTo>
                  <a:lnTo>
                    <a:pt x="16" y="651"/>
                  </a:lnTo>
                  <a:lnTo>
                    <a:pt x="6" y="640"/>
                  </a:lnTo>
                  <a:lnTo>
                    <a:pt x="1" y="628"/>
                  </a:lnTo>
                  <a:lnTo>
                    <a:pt x="0" y="615"/>
                  </a:lnTo>
                  <a:lnTo>
                    <a:pt x="3" y="602"/>
                  </a:lnTo>
                  <a:lnTo>
                    <a:pt x="9" y="590"/>
                  </a:lnTo>
                  <a:lnTo>
                    <a:pt x="19" y="581"/>
                  </a:lnTo>
                  <a:lnTo>
                    <a:pt x="312" y="391"/>
                  </a:lnTo>
                  <a:lnTo>
                    <a:pt x="312" y="42"/>
                  </a:lnTo>
                  <a:lnTo>
                    <a:pt x="316" y="27"/>
                  </a:lnTo>
                  <a:lnTo>
                    <a:pt x="324" y="12"/>
                  </a:lnTo>
                  <a:lnTo>
                    <a:pt x="337" y="4"/>
                  </a:lnTo>
                  <a:lnTo>
                    <a:pt x="35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6" name="Google Shape;86;p5"/>
            <p:cNvSpPr/>
            <p:nvPr/>
          </p:nvSpPr>
          <p:spPr>
            <a:xfrm>
              <a:off x="4780" y="2755"/>
              <a:ext cx="70" cy="91"/>
            </a:xfrm>
            <a:custGeom>
              <a:rect b="b" l="l" r="r" t="t"/>
              <a:pathLst>
                <a:path extrusionOk="0" h="452" w="351">
                  <a:moveTo>
                    <a:pt x="170" y="0"/>
                  </a:moveTo>
                  <a:lnTo>
                    <a:pt x="175" y="0"/>
                  </a:lnTo>
                  <a:lnTo>
                    <a:pt x="180" y="0"/>
                  </a:lnTo>
                  <a:lnTo>
                    <a:pt x="188" y="0"/>
                  </a:lnTo>
                  <a:lnTo>
                    <a:pt x="199" y="1"/>
                  </a:lnTo>
                  <a:lnTo>
                    <a:pt x="211" y="4"/>
                  </a:lnTo>
                  <a:lnTo>
                    <a:pt x="225" y="6"/>
                  </a:lnTo>
                  <a:lnTo>
                    <a:pt x="241" y="11"/>
                  </a:lnTo>
                  <a:lnTo>
                    <a:pt x="257" y="18"/>
                  </a:lnTo>
                  <a:lnTo>
                    <a:pt x="273" y="26"/>
                  </a:lnTo>
                  <a:lnTo>
                    <a:pt x="289" y="38"/>
                  </a:lnTo>
                  <a:lnTo>
                    <a:pt x="305" y="53"/>
                  </a:lnTo>
                  <a:lnTo>
                    <a:pt x="318" y="70"/>
                  </a:lnTo>
                  <a:lnTo>
                    <a:pt x="330" y="91"/>
                  </a:lnTo>
                  <a:lnTo>
                    <a:pt x="339" y="116"/>
                  </a:lnTo>
                  <a:lnTo>
                    <a:pt x="347" y="145"/>
                  </a:lnTo>
                  <a:lnTo>
                    <a:pt x="350" y="179"/>
                  </a:lnTo>
                  <a:lnTo>
                    <a:pt x="350" y="182"/>
                  </a:lnTo>
                  <a:lnTo>
                    <a:pt x="351" y="188"/>
                  </a:lnTo>
                  <a:lnTo>
                    <a:pt x="351" y="199"/>
                  </a:lnTo>
                  <a:lnTo>
                    <a:pt x="351" y="214"/>
                  </a:lnTo>
                  <a:lnTo>
                    <a:pt x="351" y="230"/>
                  </a:lnTo>
                  <a:lnTo>
                    <a:pt x="350" y="250"/>
                  </a:lnTo>
                  <a:lnTo>
                    <a:pt x="348" y="270"/>
                  </a:lnTo>
                  <a:lnTo>
                    <a:pt x="344" y="293"/>
                  </a:lnTo>
                  <a:lnTo>
                    <a:pt x="339" y="316"/>
                  </a:lnTo>
                  <a:lnTo>
                    <a:pt x="332" y="337"/>
                  </a:lnTo>
                  <a:lnTo>
                    <a:pt x="324" y="360"/>
                  </a:lnTo>
                  <a:lnTo>
                    <a:pt x="312" y="380"/>
                  </a:lnTo>
                  <a:lnTo>
                    <a:pt x="297" y="400"/>
                  </a:lnTo>
                  <a:lnTo>
                    <a:pt x="281" y="418"/>
                  </a:lnTo>
                  <a:lnTo>
                    <a:pt x="260" y="432"/>
                  </a:lnTo>
                  <a:lnTo>
                    <a:pt x="236" y="443"/>
                  </a:lnTo>
                  <a:lnTo>
                    <a:pt x="209" y="450"/>
                  </a:lnTo>
                  <a:lnTo>
                    <a:pt x="176" y="452"/>
                  </a:lnTo>
                  <a:lnTo>
                    <a:pt x="175" y="452"/>
                  </a:lnTo>
                  <a:lnTo>
                    <a:pt x="144" y="450"/>
                  </a:lnTo>
                  <a:lnTo>
                    <a:pt x="116" y="443"/>
                  </a:lnTo>
                  <a:lnTo>
                    <a:pt x="92" y="432"/>
                  </a:lnTo>
                  <a:lnTo>
                    <a:pt x="72" y="418"/>
                  </a:lnTo>
                  <a:lnTo>
                    <a:pt x="55" y="400"/>
                  </a:lnTo>
                  <a:lnTo>
                    <a:pt x="41" y="380"/>
                  </a:lnTo>
                  <a:lnTo>
                    <a:pt x="29" y="360"/>
                  </a:lnTo>
                  <a:lnTo>
                    <a:pt x="19" y="337"/>
                  </a:lnTo>
                  <a:lnTo>
                    <a:pt x="13" y="316"/>
                  </a:lnTo>
                  <a:lnTo>
                    <a:pt x="7" y="293"/>
                  </a:lnTo>
                  <a:lnTo>
                    <a:pt x="3" y="270"/>
                  </a:lnTo>
                  <a:lnTo>
                    <a:pt x="1" y="250"/>
                  </a:lnTo>
                  <a:lnTo>
                    <a:pt x="0" y="230"/>
                  </a:lnTo>
                  <a:lnTo>
                    <a:pt x="0" y="214"/>
                  </a:lnTo>
                  <a:lnTo>
                    <a:pt x="0" y="199"/>
                  </a:lnTo>
                  <a:lnTo>
                    <a:pt x="0" y="188"/>
                  </a:lnTo>
                  <a:lnTo>
                    <a:pt x="0" y="182"/>
                  </a:lnTo>
                  <a:lnTo>
                    <a:pt x="0" y="179"/>
                  </a:lnTo>
                  <a:lnTo>
                    <a:pt x="3" y="145"/>
                  </a:lnTo>
                  <a:lnTo>
                    <a:pt x="11" y="116"/>
                  </a:lnTo>
                  <a:lnTo>
                    <a:pt x="20" y="91"/>
                  </a:lnTo>
                  <a:lnTo>
                    <a:pt x="32" y="70"/>
                  </a:lnTo>
                  <a:lnTo>
                    <a:pt x="47" y="53"/>
                  </a:lnTo>
                  <a:lnTo>
                    <a:pt x="61" y="38"/>
                  </a:lnTo>
                  <a:lnTo>
                    <a:pt x="78" y="26"/>
                  </a:lnTo>
                  <a:lnTo>
                    <a:pt x="93" y="18"/>
                  </a:lnTo>
                  <a:lnTo>
                    <a:pt x="110" y="11"/>
                  </a:lnTo>
                  <a:lnTo>
                    <a:pt x="126" y="6"/>
                  </a:lnTo>
                  <a:lnTo>
                    <a:pt x="140" y="4"/>
                  </a:lnTo>
                  <a:lnTo>
                    <a:pt x="152" y="1"/>
                  </a:lnTo>
                  <a:lnTo>
                    <a:pt x="163" y="0"/>
                  </a:lnTo>
                  <a:lnTo>
                    <a:pt x="17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7" name="Google Shape;87;p5"/>
            <p:cNvSpPr/>
            <p:nvPr/>
          </p:nvSpPr>
          <p:spPr>
            <a:xfrm>
              <a:off x="4741" y="2855"/>
              <a:ext cx="149" cy="85"/>
            </a:xfrm>
            <a:custGeom>
              <a:rect b="b" l="l" r="r" t="t"/>
              <a:pathLst>
                <a:path extrusionOk="0" h="426" w="744">
                  <a:moveTo>
                    <a:pt x="242" y="0"/>
                  </a:moveTo>
                  <a:lnTo>
                    <a:pt x="311" y="222"/>
                  </a:lnTo>
                  <a:lnTo>
                    <a:pt x="352" y="106"/>
                  </a:lnTo>
                  <a:lnTo>
                    <a:pt x="339" y="84"/>
                  </a:lnTo>
                  <a:lnTo>
                    <a:pt x="329" y="65"/>
                  </a:lnTo>
                  <a:lnTo>
                    <a:pt x="323" y="50"/>
                  </a:lnTo>
                  <a:lnTo>
                    <a:pt x="322" y="37"/>
                  </a:lnTo>
                  <a:lnTo>
                    <a:pt x="323" y="26"/>
                  </a:lnTo>
                  <a:lnTo>
                    <a:pt x="327" y="18"/>
                  </a:lnTo>
                  <a:lnTo>
                    <a:pt x="333" y="12"/>
                  </a:lnTo>
                  <a:lnTo>
                    <a:pt x="339" y="7"/>
                  </a:lnTo>
                  <a:lnTo>
                    <a:pt x="346" y="4"/>
                  </a:lnTo>
                  <a:lnTo>
                    <a:pt x="354" y="1"/>
                  </a:lnTo>
                  <a:lnTo>
                    <a:pt x="360" y="0"/>
                  </a:lnTo>
                  <a:lnTo>
                    <a:pt x="366" y="0"/>
                  </a:lnTo>
                  <a:lnTo>
                    <a:pt x="371" y="0"/>
                  </a:lnTo>
                  <a:lnTo>
                    <a:pt x="372" y="0"/>
                  </a:lnTo>
                  <a:lnTo>
                    <a:pt x="377" y="0"/>
                  </a:lnTo>
                  <a:lnTo>
                    <a:pt x="383" y="0"/>
                  </a:lnTo>
                  <a:lnTo>
                    <a:pt x="389" y="1"/>
                  </a:lnTo>
                  <a:lnTo>
                    <a:pt x="398" y="4"/>
                  </a:lnTo>
                  <a:lnTo>
                    <a:pt x="405" y="7"/>
                  </a:lnTo>
                  <a:lnTo>
                    <a:pt x="411" y="12"/>
                  </a:lnTo>
                  <a:lnTo>
                    <a:pt x="417" y="18"/>
                  </a:lnTo>
                  <a:lnTo>
                    <a:pt x="420" y="26"/>
                  </a:lnTo>
                  <a:lnTo>
                    <a:pt x="422" y="37"/>
                  </a:lnTo>
                  <a:lnTo>
                    <a:pt x="420" y="50"/>
                  </a:lnTo>
                  <a:lnTo>
                    <a:pt x="414" y="65"/>
                  </a:lnTo>
                  <a:lnTo>
                    <a:pt x="405" y="84"/>
                  </a:lnTo>
                  <a:lnTo>
                    <a:pt x="392" y="106"/>
                  </a:lnTo>
                  <a:lnTo>
                    <a:pt x="432" y="222"/>
                  </a:lnTo>
                  <a:lnTo>
                    <a:pt x="502" y="0"/>
                  </a:lnTo>
                  <a:lnTo>
                    <a:pt x="504" y="1"/>
                  </a:lnTo>
                  <a:lnTo>
                    <a:pt x="513" y="5"/>
                  </a:lnTo>
                  <a:lnTo>
                    <a:pt x="524" y="11"/>
                  </a:lnTo>
                  <a:lnTo>
                    <a:pt x="539" y="18"/>
                  </a:lnTo>
                  <a:lnTo>
                    <a:pt x="556" y="28"/>
                  </a:lnTo>
                  <a:lnTo>
                    <a:pt x="576" y="38"/>
                  </a:lnTo>
                  <a:lnTo>
                    <a:pt x="599" y="50"/>
                  </a:lnTo>
                  <a:lnTo>
                    <a:pt x="622" y="64"/>
                  </a:lnTo>
                  <a:lnTo>
                    <a:pt x="646" y="78"/>
                  </a:lnTo>
                  <a:lnTo>
                    <a:pt x="670" y="92"/>
                  </a:lnTo>
                  <a:lnTo>
                    <a:pt x="696" y="112"/>
                  </a:lnTo>
                  <a:lnTo>
                    <a:pt x="716" y="132"/>
                  </a:lnTo>
                  <a:lnTo>
                    <a:pt x="729" y="154"/>
                  </a:lnTo>
                  <a:lnTo>
                    <a:pt x="737" y="176"/>
                  </a:lnTo>
                  <a:lnTo>
                    <a:pt x="742" y="202"/>
                  </a:lnTo>
                  <a:lnTo>
                    <a:pt x="744" y="229"/>
                  </a:lnTo>
                  <a:lnTo>
                    <a:pt x="744" y="426"/>
                  </a:lnTo>
                  <a:lnTo>
                    <a:pt x="0" y="426"/>
                  </a:lnTo>
                  <a:lnTo>
                    <a:pt x="0" y="229"/>
                  </a:lnTo>
                  <a:lnTo>
                    <a:pt x="3" y="202"/>
                  </a:lnTo>
                  <a:lnTo>
                    <a:pt x="8" y="176"/>
                  </a:lnTo>
                  <a:lnTo>
                    <a:pt x="16" y="152"/>
                  </a:lnTo>
                  <a:lnTo>
                    <a:pt x="28" y="131"/>
                  </a:lnTo>
                  <a:lnTo>
                    <a:pt x="47" y="112"/>
                  </a:lnTo>
                  <a:lnTo>
                    <a:pt x="74" y="92"/>
                  </a:lnTo>
                  <a:lnTo>
                    <a:pt x="98" y="78"/>
                  </a:lnTo>
                  <a:lnTo>
                    <a:pt x="122" y="64"/>
                  </a:lnTo>
                  <a:lnTo>
                    <a:pt x="144" y="50"/>
                  </a:lnTo>
                  <a:lnTo>
                    <a:pt x="167" y="38"/>
                  </a:lnTo>
                  <a:lnTo>
                    <a:pt x="186" y="28"/>
                  </a:lnTo>
                  <a:lnTo>
                    <a:pt x="204" y="18"/>
                  </a:lnTo>
                  <a:lnTo>
                    <a:pt x="220" y="11"/>
                  </a:lnTo>
                  <a:lnTo>
                    <a:pt x="231" y="5"/>
                  </a:lnTo>
                  <a:lnTo>
                    <a:pt x="239" y="1"/>
                  </a:lnTo>
                  <a:lnTo>
                    <a:pt x="2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8" name="Google Shape;88;p5"/>
            <p:cNvSpPr/>
            <p:nvPr/>
          </p:nvSpPr>
          <p:spPr>
            <a:xfrm>
              <a:off x="4619" y="2995"/>
              <a:ext cx="71" cy="90"/>
            </a:xfrm>
            <a:custGeom>
              <a:rect b="b" l="l" r="r" t="t"/>
              <a:pathLst>
                <a:path extrusionOk="0" h="452" w="353">
                  <a:moveTo>
                    <a:pt x="172" y="0"/>
                  </a:moveTo>
                  <a:lnTo>
                    <a:pt x="176" y="0"/>
                  </a:lnTo>
                  <a:lnTo>
                    <a:pt x="181" y="0"/>
                  </a:lnTo>
                  <a:lnTo>
                    <a:pt x="188" y="0"/>
                  </a:lnTo>
                  <a:lnTo>
                    <a:pt x="199" y="1"/>
                  </a:lnTo>
                  <a:lnTo>
                    <a:pt x="212" y="2"/>
                  </a:lnTo>
                  <a:lnTo>
                    <a:pt x="227" y="6"/>
                  </a:lnTo>
                  <a:lnTo>
                    <a:pt x="242" y="10"/>
                  </a:lnTo>
                  <a:lnTo>
                    <a:pt x="258" y="16"/>
                  </a:lnTo>
                  <a:lnTo>
                    <a:pt x="275" y="26"/>
                  </a:lnTo>
                  <a:lnTo>
                    <a:pt x="290" y="37"/>
                  </a:lnTo>
                  <a:lnTo>
                    <a:pt x="306" y="51"/>
                  </a:lnTo>
                  <a:lnTo>
                    <a:pt x="319" y="69"/>
                  </a:lnTo>
                  <a:lnTo>
                    <a:pt x="331" y="91"/>
                  </a:lnTo>
                  <a:lnTo>
                    <a:pt x="341" y="116"/>
                  </a:lnTo>
                  <a:lnTo>
                    <a:pt x="348" y="145"/>
                  </a:lnTo>
                  <a:lnTo>
                    <a:pt x="352" y="178"/>
                  </a:lnTo>
                  <a:lnTo>
                    <a:pt x="352" y="181"/>
                  </a:lnTo>
                  <a:lnTo>
                    <a:pt x="352" y="188"/>
                  </a:lnTo>
                  <a:lnTo>
                    <a:pt x="353" y="199"/>
                  </a:lnTo>
                  <a:lnTo>
                    <a:pt x="353" y="213"/>
                  </a:lnTo>
                  <a:lnTo>
                    <a:pt x="353" y="230"/>
                  </a:lnTo>
                  <a:lnTo>
                    <a:pt x="352" y="249"/>
                  </a:lnTo>
                  <a:lnTo>
                    <a:pt x="349" y="270"/>
                  </a:lnTo>
                  <a:lnTo>
                    <a:pt x="346" y="291"/>
                  </a:lnTo>
                  <a:lnTo>
                    <a:pt x="341" y="314"/>
                  </a:lnTo>
                  <a:lnTo>
                    <a:pt x="334" y="337"/>
                  </a:lnTo>
                  <a:lnTo>
                    <a:pt x="324" y="358"/>
                  </a:lnTo>
                  <a:lnTo>
                    <a:pt x="313" y="380"/>
                  </a:lnTo>
                  <a:lnTo>
                    <a:pt x="299" y="399"/>
                  </a:lnTo>
                  <a:lnTo>
                    <a:pt x="282" y="416"/>
                  </a:lnTo>
                  <a:lnTo>
                    <a:pt x="262" y="430"/>
                  </a:lnTo>
                  <a:lnTo>
                    <a:pt x="238" y="441"/>
                  </a:lnTo>
                  <a:lnTo>
                    <a:pt x="210" y="448"/>
                  </a:lnTo>
                  <a:lnTo>
                    <a:pt x="178" y="452"/>
                  </a:lnTo>
                  <a:lnTo>
                    <a:pt x="176" y="452"/>
                  </a:lnTo>
                  <a:lnTo>
                    <a:pt x="144" y="448"/>
                  </a:lnTo>
                  <a:lnTo>
                    <a:pt x="116" y="441"/>
                  </a:lnTo>
                  <a:lnTo>
                    <a:pt x="92" y="430"/>
                  </a:lnTo>
                  <a:lnTo>
                    <a:pt x="72" y="416"/>
                  </a:lnTo>
                  <a:lnTo>
                    <a:pt x="55" y="399"/>
                  </a:lnTo>
                  <a:lnTo>
                    <a:pt x="41" y="380"/>
                  </a:lnTo>
                  <a:lnTo>
                    <a:pt x="29" y="358"/>
                  </a:lnTo>
                  <a:lnTo>
                    <a:pt x="20" y="337"/>
                  </a:lnTo>
                  <a:lnTo>
                    <a:pt x="13" y="314"/>
                  </a:lnTo>
                  <a:lnTo>
                    <a:pt x="8" y="291"/>
                  </a:lnTo>
                  <a:lnTo>
                    <a:pt x="5" y="270"/>
                  </a:lnTo>
                  <a:lnTo>
                    <a:pt x="2" y="249"/>
                  </a:lnTo>
                  <a:lnTo>
                    <a:pt x="1" y="230"/>
                  </a:lnTo>
                  <a:lnTo>
                    <a:pt x="0" y="213"/>
                  </a:lnTo>
                  <a:lnTo>
                    <a:pt x="0" y="199"/>
                  </a:lnTo>
                  <a:lnTo>
                    <a:pt x="1" y="188"/>
                  </a:lnTo>
                  <a:lnTo>
                    <a:pt x="1" y="181"/>
                  </a:lnTo>
                  <a:lnTo>
                    <a:pt x="1" y="178"/>
                  </a:lnTo>
                  <a:lnTo>
                    <a:pt x="5" y="145"/>
                  </a:lnTo>
                  <a:lnTo>
                    <a:pt x="12" y="115"/>
                  </a:lnTo>
                  <a:lnTo>
                    <a:pt x="22" y="90"/>
                  </a:lnTo>
                  <a:lnTo>
                    <a:pt x="34" y="69"/>
                  </a:lnTo>
                  <a:lnTo>
                    <a:pt x="47" y="51"/>
                  </a:lnTo>
                  <a:lnTo>
                    <a:pt x="62" y="37"/>
                  </a:lnTo>
                  <a:lnTo>
                    <a:pt x="78" y="25"/>
                  </a:lnTo>
                  <a:lnTo>
                    <a:pt x="95" y="16"/>
                  </a:lnTo>
                  <a:lnTo>
                    <a:pt x="110" y="10"/>
                  </a:lnTo>
                  <a:lnTo>
                    <a:pt x="126" y="6"/>
                  </a:lnTo>
                  <a:lnTo>
                    <a:pt x="140" y="2"/>
                  </a:lnTo>
                  <a:lnTo>
                    <a:pt x="154" y="1"/>
                  </a:lnTo>
                  <a:lnTo>
                    <a:pt x="163" y="0"/>
                  </a:lnTo>
                  <a:lnTo>
                    <a:pt x="17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89" name="Google Shape;89;p5"/>
            <p:cNvSpPr/>
            <p:nvPr/>
          </p:nvSpPr>
          <p:spPr>
            <a:xfrm>
              <a:off x="4580" y="3094"/>
              <a:ext cx="149" cy="86"/>
            </a:xfrm>
            <a:custGeom>
              <a:rect b="b" l="l" r="r" t="t"/>
              <a:pathLst>
                <a:path extrusionOk="0" h="427" w="744">
                  <a:moveTo>
                    <a:pt x="241" y="0"/>
                  </a:moveTo>
                  <a:lnTo>
                    <a:pt x="310" y="223"/>
                  </a:lnTo>
                  <a:lnTo>
                    <a:pt x="351" y="105"/>
                  </a:lnTo>
                  <a:lnTo>
                    <a:pt x="337" y="84"/>
                  </a:lnTo>
                  <a:lnTo>
                    <a:pt x="328" y="66"/>
                  </a:lnTo>
                  <a:lnTo>
                    <a:pt x="322" y="50"/>
                  </a:lnTo>
                  <a:lnTo>
                    <a:pt x="321" y="37"/>
                  </a:lnTo>
                  <a:lnTo>
                    <a:pt x="322" y="27"/>
                  </a:lnTo>
                  <a:lnTo>
                    <a:pt x="326" y="19"/>
                  </a:lnTo>
                  <a:lnTo>
                    <a:pt x="332" y="12"/>
                  </a:lnTo>
                  <a:lnTo>
                    <a:pt x="338" y="7"/>
                  </a:lnTo>
                  <a:lnTo>
                    <a:pt x="345" y="4"/>
                  </a:lnTo>
                  <a:lnTo>
                    <a:pt x="354" y="2"/>
                  </a:lnTo>
                  <a:lnTo>
                    <a:pt x="360" y="1"/>
                  </a:lnTo>
                  <a:lnTo>
                    <a:pt x="366" y="0"/>
                  </a:lnTo>
                  <a:lnTo>
                    <a:pt x="370" y="0"/>
                  </a:lnTo>
                  <a:lnTo>
                    <a:pt x="372" y="0"/>
                  </a:lnTo>
                  <a:lnTo>
                    <a:pt x="376" y="0"/>
                  </a:lnTo>
                  <a:lnTo>
                    <a:pt x="381" y="1"/>
                  </a:lnTo>
                  <a:lnTo>
                    <a:pt x="388" y="2"/>
                  </a:lnTo>
                  <a:lnTo>
                    <a:pt x="397" y="4"/>
                  </a:lnTo>
                  <a:lnTo>
                    <a:pt x="404" y="7"/>
                  </a:lnTo>
                  <a:lnTo>
                    <a:pt x="410" y="12"/>
                  </a:lnTo>
                  <a:lnTo>
                    <a:pt x="416" y="19"/>
                  </a:lnTo>
                  <a:lnTo>
                    <a:pt x="420" y="27"/>
                  </a:lnTo>
                  <a:lnTo>
                    <a:pt x="421" y="37"/>
                  </a:lnTo>
                  <a:lnTo>
                    <a:pt x="420" y="50"/>
                  </a:lnTo>
                  <a:lnTo>
                    <a:pt x="414" y="66"/>
                  </a:lnTo>
                  <a:lnTo>
                    <a:pt x="404" y="84"/>
                  </a:lnTo>
                  <a:lnTo>
                    <a:pt x="391" y="105"/>
                  </a:lnTo>
                  <a:lnTo>
                    <a:pt x="432" y="223"/>
                  </a:lnTo>
                  <a:lnTo>
                    <a:pt x="501" y="0"/>
                  </a:lnTo>
                  <a:lnTo>
                    <a:pt x="504" y="1"/>
                  </a:lnTo>
                  <a:lnTo>
                    <a:pt x="511" y="4"/>
                  </a:lnTo>
                  <a:lnTo>
                    <a:pt x="523" y="10"/>
                  </a:lnTo>
                  <a:lnTo>
                    <a:pt x="537" y="19"/>
                  </a:lnTo>
                  <a:lnTo>
                    <a:pt x="555" y="27"/>
                  </a:lnTo>
                  <a:lnTo>
                    <a:pt x="576" y="38"/>
                  </a:lnTo>
                  <a:lnTo>
                    <a:pt x="598" y="51"/>
                  </a:lnTo>
                  <a:lnTo>
                    <a:pt x="621" y="64"/>
                  </a:lnTo>
                  <a:lnTo>
                    <a:pt x="645" y="78"/>
                  </a:lnTo>
                  <a:lnTo>
                    <a:pt x="669" y="93"/>
                  </a:lnTo>
                  <a:lnTo>
                    <a:pt x="696" y="112"/>
                  </a:lnTo>
                  <a:lnTo>
                    <a:pt x="714" y="132"/>
                  </a:lnTo>
                  <a:lnTo>
                    <a:pt x="727" y="153"/>
                  </a:lnTo>
                  <a:lnTo>
                    <a:pt x="736" y="176"/>
                  </a:lnTo>
                  <a:lnTo>
                    <a:pt x="741" y="201"/>
                  </a:lnTo>
                  <a:lnTo>
                    <a:pt x="744" y="229"/>
                  </a:lnTo>
                  <a:lnTo>
                    <a:pt x="744" y="427"/>
                  </a:lnTo>
                  <a:lnTo>
                    <a:pt x="0" y="427"/>
                  </a:lnTo>
                  <a:lnTo>
                    <a:pt x="0" y="229"/>
                  </a:lnTo>
                  <a:lnTo>
                    <a:pt x="2" y="201"/>
                  </a:lnTo>
                  <a:lnTo>
                    <a:pt x="7" y="176"/>
                  </a:lnTo>
                  <a:lnTo>
                    <a:pt x="14" y="153"/>
                  </a:lnTo>
                  <a:lnTo>
                    <a:pt x="27" y="132"/>
                  </a:lnTo>
                  <a:lnTo>
                    <a:pt x="46" y="111"/>
                  </a:lnTo>
                  <a:lnTo>
                    <a:pt x="73" y="93"/>
                  </a:lnTo>
                  <a:lnTo>
                    <a:pt x="97" y="78"/>
                  </a:lnTo>
                  <a:lnTo>
                    <a:pt x="121" y="64"/>
                  </a:lnTo>
                  <a:lnTo>
                    <a:pt x="144" y="51"/>
                  </a:lnTo>
                  <a:lnTo>
                    <a:pt x="165" y="38"/>
                  </a:lnTo>
                  <a:lnTo>
                    <a:pt x="186" y="27"/>
                  </a:lnTo>
                  <a:lnTo>
                    <a:pt x="204" y="19"/>
                  </a:lnTo>
                  <a:lnTo>
                    <a:pt x="219" y="10"/>
                  </a:lnTo>
                  <a:lnTo>
                    <a:pt x="230" y="4"/>
                  </a:lnTo>
                  <a:lnTo>
                    <a:pt x="237" y="1"/>
                  </a:lnTo>
                  <a:lnTo>
                    <a:pt x="2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0" name="Google Shape;90;p5"/>
            <p:cNvSpPr/>
            <p:nvPr/>
          </p:nvSpPr>
          <p:spPr>
            <a:xfrm>
              <a:off x="4940" y="2995"/>
              <a:ext cx="70" cy="90"/>
            </a:xfrm>
            <a:custGeom>
              <a:rect b="b" l="l" r="r" t="t"/>
              <a:pathLst>
                <a:path extrusionOk="0" h="452" w="352">
                  <a:moveTo>
                    <a:pt x="171" y="0"/>
                  </a:moveTo>
                  <a:lnTo>
                    <a:pt x="176" y="0"/>
                  </a:lnTo>
                  <a:lnTo>
                    <a:pt x="180" y="0"/>
                  </a:lnTo>
                  <a:lnTo>
                    <a:pt x="188" y="0"/>
                  </a:lnTo>
                  <a:lnTo>
                    <a:pt x="198" y="1"/>
                  </a:lnTo>
                  <a:lnTo>
                    <a:pt x="212" y="2"/>
                  </a:lnTo>
                  <a:lnTo>
                    <a:pt x="226" y="6"/>
                  </a:lnTo>
                  <a:lnTo>
                    <a:pt x="242" y="10"/>
                  </a:lnTo>
                  <a:lnTo>
                    <a:pt x="257" y="16"/>
                  </a:lnTo>
                  <a:lnTo>
                    <a:pt x="274" y="26"/>
                  </a:lnTo>
                  <a:lnTo>
                    <a:pt x="290" y="37"/>
                  </a:lnTo>
                  <a:lnTo>
                    <a:pt x="305" y="51"/>
                  </a:lnTo>
                  <a:lnTo>
                    <a:pt x="318" y="69"/>
                  </a:lnTo>
                  <a:lnTo>
                    <a:pt x="330" y="91"/>
                  </a:lnTo>
                  <a:lnTo>
                    <a:pt x="340" y="116"/>
                  </a:lnTo>
                  <a:lnTo>
                    <a:pt x="347" y="145"/>
                  </a:lnTo>
                  <a:lnTo>
                    <a:pt x="351" y="178"/>
                  </a:lnTo>
                  <a:lnTo>
                    <a:pt x="351" y="181"/>
                  </a:lnTo>
                  <a:lnTo>
                    <a:pt x="351" y="188"/>
                  </a:lnTo>
                  <a:lnTo>
                    <a:pt x="352" y="199"/>
                  </a:lnTo>
                  <a:lnTo>
                    <a:pt x="352" y="213"/>
                  </a:lnTo>
                  <a:lnTo>
                    <a:pt x="352" y="230"/>
                  </a:lnTo>
                  <a:lnTo>
                    <a:pt x="351" y="249"/>
                  </a:lnTo>
                  <a:lnTo>
                    <a:pt x="348" y="270"/>
                  </a:lnTo>
                  <a:lnTo>
                    <a:pt x="345" y="291"/>
                  </a:lnTo>
                  <a:lnTo>
                    <a:pt x="340" y="314"/>
                  </a:lnTo>
                  <a:lnTo>
                    <a:pt x="333" y="337"/>
                  </a:lnTo>
                  <a:lnTo>
                    <a:pt x="324" y="358"/>
                  </a:lnTo>
                  <a:lnTo>
                    <a:pt x="312" y="380"/>
                  </a:lnTo>
                  <a:lnTo>
                    <a:pt x="298" y="399"/>
                  </a:lnTo>
                  <a:lnTo>
                    <a:pt x="281" y="416"/>
                  </a:lnTo>
                  <a:lnTo>
                    <a:pt x="261" y="430"/>
                  </a:lnTo>
                  <a:lnTo>
                    <a:pt x="237" y="441"/>
                  </a:lnTo>
                  <a:lnTo>
                    <a:pt x="209" y="448"/>
                  </a:lnTo>
                  <a:lnTo>
                    <a:pt x="177" y="452"/>
                  </a:lnTo>
                  <a:lnTo>
                    <a:pt x="176" y="452"/>
                  </a:lnTo>
                  <a:lnTo>
                    <a:pt x="144" y="448"/>
                  </a:lnTo>
                  <a:lnTo>
                    <a:pt x="116" y="441"/>
                  </a:lnTo>
                  <a:lnTo>
                    <a:pt x="93" y="430"/>
                  </a:lnTo>
                  <a:lnTo>
                    <a:pt x="72" y="416"/>
                  </a:lnTo>
                  <a:lnTo>
                    <a:pt x="54" y="399"/>
                  </a:lnTo>
                  <a:lnTo>
                    <a:pt x="40" y="380"/>
                  </a:lnTo>
                  <a:lnTo>
                    <a:pt x="29" y="358"/>
                  </a:lnTo>
                  <a:lnTo>
                    <a:pt x="20" y="337"/>
                  </a:lnTo>
                  <a:lnTo>
                    <a:pt x="12" y="314"/>
                  </a:lnTo>
                  <a:lnTo>
                    <a:pt x="8" y="291"/>
                  </a:lnTo>
                  <a:lnTo>
                    <a:pt x="4" y="270"/>
                  </a:lnTo>
                  <a:lnTo>
                    <a:pt x="2" y="249"/>
                  </a:lnTo>
                  <a:lnTo>
                    <a:pt x="0" y="230"/>
                  </a:lnTo>
                  <a:lnTo>
                    <a:pt x="0" y="213"/>
                  </a:lnTo>
                  <a:lnTo>
                    <a:pt x="0" y="199"/>
                  </a:lnTo>
                  <a:lnTo>
                    <a:pt x="0" y="188"/>
                  </a:lnTo>
                  <a:lnTo>
                    <a:pt x="0" y="181"/>
                  </a:lnTo>
                  <a:lnTo>
                    <a:pt x="0" y="178"/>
                  </a:lnTo>
                  <a:lnTo>
                    <a:pt x="4" y="145"/>
                  </a:lnTo>
                  <a:lnTo>
                    <a:pt x="11" y="115"/>
                  </a:lnTo>
                  <a:lnTo>
                    <a:pt x="21" y="90"/>
                  </a:lnTo>
                  <a:lnTo>
                    <a:pt x="33" y="69"/>
                  </a:lnTo>
                  <a:lnTo>
                    <a:pt x="46" y="51"/>
                  </a:lnTo>
                  <a:lnTo>
                    <a:pt x="62" y="37"/>
                  </a:lnTo>
                  <a:lnTo>
                    <a:pt x="77" y="25"/>
                  </a:lnTo>
                  <a:lnTo>
                    <a:pt x="94" y="16"/>
                  </a:lnTo>
                  <a:lnTo>
                    <a:pt x="110" y="10"/>
                  </a:lnTo>
                  <a:lnTo>
                    <a:pt x="125" y="6"/>
                  </a:lnTo>
                  <a:lnTo>
                    <a:pt x="140" y="2"/>
                  </a:lnTo>
                  <a:lnTo>
                    <a:pt x="153" y="1"/>
                  </a:lnTo>
                  <a:lnTo>
                    <a:pt x="162" y="0"/>
                  </a:lnTo>
                  <a:lnTo>
                    <a:pt x="17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1" name="Google Shape;91;p5"/>
            <p:cNvSpPr/>
            <p:nvPr/>
          </p:nvSpPr>
          <p:spPr>
            <a:xfrm>
              <a:off x="4901" y="3094"/>
              <a:ext cx="149" cy="86"/>
            </a:xfrm>
            <a:custGeom>
              <a:rect b="b" l="l" r="r" t="t"/>
              <a:pathLst>
                <a:path extrusionOk="0" h="427" w="744">
                  <a:moveTo>
                    <a:pt x="240" y="0"/>
                  </a:moveTo>
                  <a:lnTo>
                    <a:pt x="311" y="223"/>
                  </a:lnTo>
                  <a:lnTo>
                    <a:pt x="352" y="105"/>
                  </a:lnTo>
                  <a:lnTo>
                    <a:pt x="337" y="84"/>
                  </a:lnTo>
                  <a:lnTo>
                    <a:pt x="328" y="66"/>
                  </a:lnTo>
                  <a:lnTo>
                    <a:pt x="323" y="50"/>
                  </a:lnTo>
                  <a:lnTo>
                    <a:pt x="322" y="37"/>
                  </a:lnTo>
                  <a:lnTo>
                    <a:pt x="323" y="27"/>
                  </a:lnTo>
                  <a:lnTo>
                    <a:pt x="326" y="19"/>
                  </a:lnTo>
                  <a:lnTo>
                    <a:pt x="331" y="12"/>
                  </a:lnTo>
                  <a:lnTo>
                    <a:pt x="338" y="7"/>
                  </a:lnTo>
                  <a:lnTo>
                    <a:pt x="346" y="4"/>
                  </a:lnTo>
                  <a:lnTo>
                    <a:pt x="353" y="2"/>
                  </a:lnTo>
                  <a:lnTo>
                    <a:pt x="360" y="1"/>
                  </a:lnTo>
                  <a:lnTo>
                    <a:pt x="366" y="0"/>
                  </a:lnTo>
                  <a:lnTo>
                    <a:pt x="371" y="0"/>
                  </a:lnTo>
                  <a:lnTo>
                    <a:pt x="372" y="0"/>
                  </a:lnTo>
                  <a:lnTo>
                    <a:pt x="376" y="0"/>
                  </a:lnTo>
                  <a:lnTo>
                    <a:pt x="382" y="1"/>
                  </a:lnTo>
                  <a:lnTo>
                    <a:pt x="389" y="2"/>
                  </a:lnTo>
                  <a:lnTo>
                    <a:pt x="396" y="4"/>
                  </a:lnTo>
                  <a:lnTo>
                    <a:pt x="403" y="7"/>
                  </a:lnTo>
                  <a:lnTo>
                    <a:pt x="410" y="12"/>
                  </a:lnTo>
                  <a:lnTo>
                    <a:pt x="416" y="19"/>
                  </a:lnTo>
                  <a:lnTo>
                    <a:pt x="420" y="27"/>
                  </a:lnTo>
                  <a:lnTo>
                    <a:pt x="421" y="37"/>
                  </a:lnTo>
                  <a:lnTo>
                    <a:pt x="419" y="50"/>
                  </a:lnTo>
                  <a:lnTo>
                    <a:pt x="414" y="66"/>
                  </a:lnTo>
                  <a:lnTo>
                    <a:pt x="404" y="84"/>
                  </a:lnTo>
                  <a:lnTo>
                    <a:pt x="390" y="105"/>
                  </a:lnTo>
                  <a:lnTo>
                    <a:pt x="432" y="223"/>
                  </a:lnTo>
                  <a:lnTo>
                    <a:pt x="502" y="0"/>
                  </a:lnTo>
                  <a:lnTo>
                    <a:pt x="504" y="1"/>
                  </a:lnTo>
                  <a:lnTo>
                    <a:pt x="511" y="4"/>
                  </a:lnTo>
                  <a:lnTo>
                    <a:pt x="523" y="10"/>
                  </a:lnTo>
                  <a:lnTo>
                    <a:pt x="538" y="19"/>
                  </a:lnTo>
                  <a:lnTo>
                    <a:pt x="556" y="27"/>
                  </a:lnTo>
                  <a:lnTo>
                    <a:pt x="576" y="38"/>
                  </a:lnTo>
                  <a:lnTo>
                    <a:pt x="599" y="51"/>
                  </a:lnTo>
                  <a:lnTo>
                    <a:pt x="622" y="64"/>
                  </a:lnTo>
                  <a:lnTo>
                    <a:pt x="646" y="78"/>
                  </a:lnTo>
                  <a:lnTo>
                    <a:pt x="670" y="93"/>
                  </a:lnTo>
                  <a:lnTo>
                    <a:pt x="695" y="112"/>
                  </a:lnTo>
                  <a:lnTo>
                    <a:pt x="714" y="132"/>
                  </a:lnTo>
                  <a:lnTo>
                    <a:pt x="727" y="153"/>
                  </a:lnTo>
                  <a:lnTo>
                    <a:pt x="736" y="176"/>
                  </a:lnTo>
                  <a:lnTo>
                    <a:pt x="740" y="201"/>
                  </a:lnTo>
                  <a:lnTo>
                    <a:pt x="744" y="229"/>
                  </a:lnTo>
                  <a:lnTo>
                    <a:pt x="744" y="427"/>
                  </a:lnTo>
                  <a:lnTo>
                    <a:pt x="0" y="427"/>
                  </a:lnTo>
                  <a:lnTo>
                    <a:pt x="0" y="229"/>
                  </a:lnTo>
                  <a:lnTo>
                    <a:pt x="2" y="201"/>
                  </a:lnTo>
                  <a:lnTo>
                    <a:pt x="6" y="176"/>
                  </a:lnTo>
                  <a:lnTo>
                    <a:pt x="14" y="153"/>
                  </a:lnTo>
                  <a:lnTo>
                    <a:pt x="28" y="132"/>
                  </a:lnTo>
                  <a:lnTo>
                    <a:pt x="47" y="111"/>
                  </a:lnTo>
                  <a:lnTo>
                    <a:pt x="73" y="93"/>
                  </a:lnTo>
                  <a:lnTo>
                    <a:pt x="97" y="78"/>
                  </a:lnTo>
                  <a:lnTo>
                    <a:pt x="120" y="64"/>
                  </a:lnTo>
                  <a:lnTo>
                    <a:pt x="144" y="51"/>
                  </a:lnTo>
                  <a:lnTo>
                    <a:pt x="166" y="38"/>
                  </a:lnTo>
                  <a:lnTo>
                    <a:pt x="186" y="27"/>
                  </a:lnTo>
                  <a:lnTo>
                    <a:pt x="204" y="19"/>
                  </a:lnTo>
                  <a:lnTo>
                    <a:pt x="220" y="10"/>
                  </a:lnTo>
                  <a:lnTo>
                    <a:pt x="230" y="4"/>
                  </a:lnTo>
                  <a:lnTo>
                    <a:pt x="238" y="1"/>
                  </a:lnTo>
                  <a:lnTo>
                    <a:pt x="24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2" name="Google Shape;92;p5"/>
            <p:cNvSpPr/>
            <p:nvPr/>
          </p:nvSpPr>
          <p:spPr>
            <a:xfrm>
              <a:off x="4905" y="3212"/>
              <a:ext cx="142" cy="132"/>
            </a:xfrm>
            <a:custGeom>
              <a:rect b="b" l="l" r="r" t="t"/>
              <a:pathLst>
                <a:path extrusionOk="0" h="660" w="710">
                  <a:moveTo>
                    <a:pt x="355" y="0"/>
                  </a:moveTo>
                  <a:lnTo>
                    <a:pt x="372" y="4"/>
                  </a:lnTo>
                  <a:lnTo>
                    <a:pt x="385" y="12"/>
                  </a:lnTo>
                  <a:lnTo>
                    <a:pt x="395" y="26"/>
                  </a:lnTo>
                  <a:lnTo>
                    <a:pt x="397" y="43"/>
                  </a:lnTo>
                  <a:lnTo>
                    <a:pt x="397" y="391"/>
                  </a:lnTo>
                  <a:lnTo>
                    <a:pt x="690" y="581"/>
                  </a:lnTo>
                  <a:lnTo>
                    <a:pt x="701" y="590"/>
                  </a:lnTo>
                  <a:lnTo>
                    <a:pt x="707" y="601"/>
                  </a:lnTo>
                  <a:lnTo>
                    <a:pt x="710" y="614"/>
                  </a:lnTo>
                  <a:lnTo>
                    <a:pt x="709" y="628"/>
                  </a:lnTo>
                  <a:lnTo>
                    <a:pt x="703" y="640"/>
                  </a:lnTo>
                  <a:lnTo>
                    <a:pt x="693" y="650"/>
                  </a:lnTo>
                  <a:lnTo>
                    <a:pt x="680" y="658"/>
                  </a:lnTo>
                  <a:lnTo>
                    <a:pt x="667" y="660"/>
                  </a:lnTo>
                  <a:lnTo>
                    <a:pt x="655" y="658"/>
                  </a:lnTo>
                  <a:lnTo>
                    <a:pt x="643" y="653"/>
                  </a:lnTo>
                  <a:lnTo>
                    <a:pt x="355" y="466"/>
                  </a:lnTo>
                  <a:lnTo>
                    <a:pt x="66" y="653"/>
                  </a:lnTo>
                  <a:lnTo>
                    <a:pt x="55" y="658"/>
                  </a:lnTo>
                  <a:lnTo>
                    <a:pt x="43" y="660"/>
                  </a:lnTo>
                  <a:lnTo>
                    <a:pt x="29" y="658"/>
                  </a:lnTo>
                  <a:lnTo>
                    <a:pt x="17" y="650"/>
                  </a:lnTo>
                  <a:lnTo>
                    <a:pt x="7" y="640"/>
                  </a:lnTo>
                  <a:lnTo>
                    <a:pt x="1" y="628"/>
                  </a:lnTo>
                  <a:lnTo>
                    <a:pt x="0" y="614"/>
                  </a:lnTo>
                  <a:lnTo>
                    <a:pt x="2" y="601"/>
                  </a:lnTo>
                  <a:lnTo>
                    <a:pt x="9" y="589"/>
                  </a:lnTo>
                  <a:lnTo>
                    <a:pt x="19" y="581"/>
                  </a:lnTo>
                  <a:lnTo>
                    <a:pt x="312" y="391"/>
                  </a:lnTo>
                  <a:lnTo>
                    <a:pt x="312" y="43"/>
                  </a:lnTo>
                  <a:lnTo>
                    <a:pt x="315" y="26"/>
                  </a:lnTo>
                  <a:lnTo>
                    <a:pt x="325" y="13"/>
                  </a:lnTo>
                  <a:lnTo>
                    <a:pt x="338" y="4"/>
                  </a:lnTo>
                  <a:lnTo>
                    <a:pt x="3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3" name="Google Shape;93;p5"/>
            <p:cNvSpPr/>
            <p:nvPr/>
          </p:nvSpPr>
          <p:spPr>
            <a:xfrm>
              <a:off x="4780" y="3234"/>
              <a:ext cx="70" cy="91"/>
            </a:xfrm>
            <a:custGeom>
              <a:rect b="b" l="l" r="r" t="t"/>
              <a:pathLst>
                <a:path extrusionOk="0" h="453" w="352">
                  <a:moveTo>
                    <a:pt x="171" y="0"/>
                  </a:moveTo>
                  <a:lnTo>
                    <a:pt x="176" y="0"/>
                  </a:lnTo>
                  <a:lnTo>
                    <a:pt x="181" y="0"/>
                  </a:lnTo>
                  <a:lnTo>
                    <a:pt x="189" y="1"/>
                  </a:lnTo>
                  <a:lnTo>
                    <a:pt x="200" y="1"/>
                  </a:lnTo>
                  <a:lnTo>
                    <a:pt x="212" y="4"/>
                  </a:lnTo>
                  <a:lnTo>
                    <a:pt x="226" y="6"/>
                  </a:lnTo>
                  <a:lnTo>
                    <a:pt x="242" y="11"/>
                  </a:lnTo>
                  <a:lnTo>
                    <a:pt x="258" y="18"/>
                  </a:lnTo>
                  <a:lnTo>
                    <a:pt x="274" y="27"/>
                  </a:lnTo>
                  <a:lnTo>
                    <a:pt x="290" y="39"/>
                  </a:lnTo>
                  <a:lnTo>
                    <a:pt x="306" y="53"/>
                  </a:lnTo>
                  <a:lnTo>
                    <a:pt x="319" y="71"/>
                  </a:lnTo>
                  <a:lnTo>
                    <a:pt x="331" y="91"/>
                  </a:lnTo>
                  <a:lnTo>
                    <a:pt x="340" y="117"/>
                  </a:lnTo>
                  <a:lnTo>
                    <a:pt x="348" y="145"/>
                  </a:lnTo>
                  <a:lnTo>
                    <a:pt x="351" y="180"/>
                  </a:lnTo>
                  <a:lnTo>
                    <a:pt x="351" y="183"/>
                  </a:lnTo>
                  <a:lnTo>
                    <a:pt x="352" y="189"/>
                  </a:lnTo>
                  <a:lnTo>
                    <a:pt x="352" y="199"/>
                  </a:lnTo>
                  <a:lnTo>
                    <a:pt x="352" y="214"/>
                  </a:lnTo>
                  <a:lnTo>
                    <a:pt x="352" y="231"/>
                  </a:lnTo>
                  <a:lnTo>
                    <a:pt x="351" y="250"/>
                  </a:lnTo>
                  <a:lnTo>
                    <a:pt x="349" y="271"/>
                  </a:lnTo>
                  <a:lnTo>
                    <a:pt x="345" y="293"/>
                  </a:lnTo>
                  <a:lnTo>
                    <a:pt x="340" y="316"/>
                  </a:lnTo>
                  <a:lnTo>
                    <a:pt x="333" y="339"/>
                  </a:lnTo>
                  <a:lnTo>
                    <a:pt x="325" y="360"/>
                  </a:lnTo>
                  <a:lnTo>
                    <a:pt x="313" y="381"/>
                  </a:lnTo>
                  <a:lnTo>
                    <a:pt x="298" y="400"/>
                  </a:lnTo>
                  <a:lnTo>
                    <a:pt x="282" y="418"/>
                  </a:lnTo>
                  <a:lnTo>
                    <a:pt x="261" y="432"/>
                  </a:lnTo>
                  <a:lnTo>
                    <a:pt x="237" y="443"/>
                  </a:lnTo>
                  <a:lnTo>
                    <a:pt x="210" y="450"/>
                  </a:lnTo>
                  <a:lnTo>
                    <a:pt x="177" y="453"/>
                  </a:lnTo>
                  <a:lnTo>
                    <a:pt x="175" y="453"/>
                  </a:lnTo>
                  <a:lnTo>
                    <a:pt x="142" y="450"/>
                  </a:lnTo>
                  <a:lnTo>
                    <a:pt x="115" y="443"/>
                  </a:lnTo>
                  <a:lnTo>
                    <a:pt x="91" y="432"/>
                  </a:lnTo>
                  <a:lnTo>
                    <a:pt x="70" y="418"/>
                  </a:lnTo>
                  <a:lnTo>
                    <a:pt x="54" y="400"/>
                  </a:lnTo>
                  <a:lnTo>
                    <a:pt x="39" y="381"/>
                  </a:lnTo>
                  <a:lnTo>
                    <a:pt x="27" y="360"/>
                  </a:lnTo>
                  <a:lnTo>
                    <a:pt x="19" y="339"/>
                  </a:lnTo>
                  <a:lnTo>
                    <a:pt x="12" y="316"/>
                  </a:lnTo>
                  <a:lnTo>
                    <a:pt x="7" y="293"/>
                  </a:lnTo>
                  <a:lnTo>
                    <a:pt x="3" y="271"/>
                  </a:lnTo>
                  <a:lnTo>
                    <a:pt x="1" y="250"/>
                  </a:lnTo>
                  <a:lnTo>
                    <a:pt x="0" y="231"/>
                  </a:lnTo>
                  <a:lnTo>
                    <a:pt x="0" y="214"/>
                  </a:lnTo>
                  <a:lnTo>
                    <a:pt x="0" y="199"/>
                  </a:lnTo>
                  <a:lnTo>
                    <a:pt x="1" y="189"/>
                  </a:lnTo>
                  <a:lnTo>
                    <a:pt x="1" y="183"/>
                  </a:lnTo>
                  <a:lnTo>
                    <a:pt x="1" y="180"/>
                  </a:lnTo>
                  <a:lnTo>
                    <a:pt x="4" y="145"/>
                  </a:lnTo>
                  <a:lnTo>
                    <a:pt x="12" y="117"/>
                  </a:lnTo>
                  <a:lnTo>
                    <a:pt x="21" y="91"/>
                  </a:lnTo>
                  <a:lnTo>
                    <a:pt x="33" y="70"/>
                  </a:lnTo>
                  <a:lnTo>
                    <a:pt x="48" y="53"/>
                  </a:lnTo>
                  <a:lnTo>
                    <a:pt x="62" y="39"/>
                  </a:lnTo>
                  <a:lnTo>
                    <a:pt x="79" y="27"/>
                  </a:lnTo>
                  <a:lnTo>
                    <a:pt x="94" y="18"/>
                  </a:lnTo>
                  <a:lnTo>
                    <a:pt x="111" y="11"/>
                  </a:lnTo>
                  <a:lnTo>
                    <a:pt x="127" y="6"/>
                  </a:lnTo>
                  <a:lnTo>
                    <a:pt x="141" y="4"/>
                  </a:lnTo>
                  <a:lnTo>
                    <a:pt x="153" y="1"/>
                  </a:lnTo>
                  <a:lnTo>
                    <a:pt x="164" y="1"/>
                  </a:lnTo>
                  <a:lnTo>
                    <a:pt x="17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4" name="Google Shape;94;p5"/>
            <p:cNvSpPr/>
            <p:nvPr/>
          </p:nvSpPr>
          <p:spPr>
            <a:xfrm>
              <a:off x="4741" y="3334"/>
              <a:ext cx="148" cy="85"/>
            </a:xfrm>
            <a:custGeom>
              <a:rect b="b" l="l" r="r" t="t"/>
              <a:pathLst>
                <a:path extrusionOk="0" h="426" w="743">
                  <a:moveTo>
                    <a:pt x="240" y="0"/>
                  </a:moveTo>
                  <a:lnTo>
                    <a:pt x="310" y="222"/>
                  </a:lnTo>
                  <a:lnTo>
                    <a:pt x="352" y="106"/>
                  </a:lnTo>
                  <a:lnTo>
                    <a:pt x="338" y="84"/>
                  </a:lnTo>
                  <a:lnTo>
                    <a:pt x="328" y="66"/>
                  </a:lnTo>
                  <a:lnTo>
                    <a:pt x="323" y="51"/>
                  </a:lnTo>
                  <a:lnTo>
                    <a:pt x="321" y="37"/>
                  </a:lnTo>
                  <a:lnTo>
                    <a:pt x="322" y="27"/>
                  </a:lnTo>
                  <a:lnTo>
                    <a:pt x="326" y="18"/>
                  </a:lnTo>
                  <a:lnTo>
                    <a:pt x="332" y="12"/>
                  </a:lnTo>
                  <a:lnTo>
                    <a:pt x="339" y="7"/>
                  </a:lnTo>
                  <a:lnTo>
                    <a:pt x="346" y="4"/>
                  </a:lnTo>
                  <a:lnTo>
                    <a:pt x="353" y="3"/>
                  </a:lnTo>
                  <a:lnTo>
                    <a:pt x="360" y="1"/>
                  </a:lnTo>
                  <a:lnTo>
                    <a:pt x="366" y="0"/>
                  </a:lnTo>
                  <a:lnTo>
                    <a:pt x="370" y="0"/>
                  </a:lnTo>
                  <a:lnTo>
                    <a:pt x="371" y="0"/>
                  </a:lnTo>
                  <a:lnTo>
                    <a:pt x="375" y="0"/>
                  </a:lnTo>
                  <a:lnTo>
                    <a:pt x="382" y="1"/>
                  </a:lnTo>
                  <a:lnTo>
                    <a:pt x="389" y="3"/>
                  </a:lnTo>
                  <a:lnTo>
                    <a:pt x="396" y="4"/>
                  </a:lnTo>
                  <a:lnTo>
                    <a:pt x="404" y="7"/>
                  </a:lnTo>
                  <a:lnTo>
                    <a:pt x="411" y="12"/>
                  </a:lnTo>
                  <a:lnTo>
                    <a:pt x="416" y="18"/>
                  </a:lnTo>
                  <a:lnTo>
                    <a:pt x="419" y="27"/>
                  </a:lnTo>
                  <a:lnTo>
                    <a:pt x="420" y="37"/>
                  </a:lnTo>
                  <a:lnTo>
                    <a:pt x="419" y="51"/>
                  </a:lnTo>
                  <a:lnTo>
                    <a:pt x="414" y="66"/>
                  </a:lnTo>
                  <a:lnTo>
                    <a:pt x="405" y="84"/>
                  </a:lnTo>
                  <a:lnTo>
                    <a:pt x="390" y="106"/>
                  </a:lnTo>
                  <a:lnTo>
                    <a:pt x="431" y="222"/>
                  </a:lnTo>
                  <a:lnTo>
                    <a:pt x="502" y="0"/>
                  </a:lnTo>
                  <a:lnTo>
                    <a:pt x="504" y="1"/>
                  </a:lnTo>
                  <a:lnTo>
                    <a:pt x="512" y="5"/>
                  </a:lnTo>
                  <a:lnTo>
                    <a:pt x="522" y="11"/>
                  </a:lnTo>
                  <a:lnTo>
                    <a:pt x="538" y="18"/>
                  </a:lnTo>
                  <a:lnTo>
                    <a:pt x="556" y="28"/>
                  </a:lnTo>
                  <a:lnTo>
                    <a:pt x="576" y="39"/>
                  </a:lnTo>
                  <a:lnTo>
                    <a:pt x="598" y="51"/>
                  </a:lnTo>
                  <a:lnTo>
                    <a:pt x="622" y="64"/>
                  </a:lnTo>
                  <a:lnTo>
                    <a:pt x="645" y="78"/>
                  </a:lnTo>
                  <a:lnTo>
                    <a:pt x="669" y="93"/>
                  </a:lnTo>
                  <a:lnTo>
                    <a:pt x="695" y="112"/>
                  </a:lnTo>
                  <a:lnTo>
                    <a:pt x="714" y="132"/>
                  </a:lnTo>
                  <a:lnTo>
                    <a:pt x="728" y="154"/>
                  </a:lnTo>
                  <a:lnTo>
                    <a:pt x="736" y="177"/>
                  </a:lnTo>
                  <a:lnTo>
                    <a:pt x="741" y="202"/>
                  </a:lnTo>
                  <a:lnTo>
                    <a:pt x="743" y="229"/>
                  </a:lnTo>
                  <a:lnTo>
                    <a:pt x="743" y="426"/>
                  </a:lnTo>
                  <a:lnTo>
                    <a:pt x="0" y="426"/>
                  </a:lnTo>
                  <a:lnTo>
                    <a:pt x="0" y="229"/>
                  </a:lnTo>
                  <a:lnTo>
                    <a:pt x="2" y="202"/>
                  </a:lnTo>
                  <a:lnTo>
                    <a:pt x="6" y="177"/>
                  </a:lnTo>
                  <a:lnTo>
                    <a:pt x="15" y="153"/>
                  </a:lnTo>
                  <a:lnTo>
                    <a:pt x="28" y="132"/>
                  </a:lnTo>
                  <a:lnTo>
                    <a:pt x="47" y="112"/>
                  </a:lnTo>
                  <a:lnTo>
                    <a:pt x="72" y="93"/>
                  </a:lnTo>
                  <a:lnTo>
                    <a:pt x="96" y="78"/>
                  </a:lnTo>
                  <a:lnTo>
                    <a:pt x="120" y="64"/>
                  </a:lnTo>
                  <a:lnTo>
                    <a:pt x="143" y="51"/>
                  </a:lnTo>
                  <a:lnTo>
                    <a:pt x="166" y="39"/>
                  </a:lnTo>
                  <a:lnTo>
                    <a:pt x="186" y="28"/>
                  </a:lnTo>
                  <a:lnTo>
                    <a:pt x="204" y="18"/>
                  </a:lnTo>
                  <a:lnTo>
                    <a:pt x="219" y="11"/>
                  </a:lnTo>
                  <a:lnTo>
                    <a:pt x="231" y="5"/>
                  </a:lnTo>
                  <a:lnTo>
                    <a:pt x="238" y="1"/>
                  </a:lnTo>
                  <a:lnTo>
                    <a:pt x="24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5" name="Google Shape;95;p5"/>
            <p:cNvSpPr/>
            <p:nvPr/>
          </p:nvSpPr>
          <p:spPr>
            <a:xfrm>
              <a:off x="5100" y="3234"/>
              <a:ext cx="71" cy="91"/>
            </a:xfrm>
            <a:custGeom>
              <a:rect b="b" l="l" r="r" t="t"/>
              <a:pathLst>
                <a:path extrusionOk="0" h="453" w="352">
                  <a:moveTo>
                    <a:pt x="170" y="0"/>
                  </a:moveTo>
                  <a:lnTo>
                    <a:pt x="175" y="0"/>
                  </a:lnTo>
                  <a:lnTo>
                    <a:pt x="180" y="0"/>
                  </a:lnTo>
                  <a:lnTo>
                    <a:pt x="188" y="1"/>
                  </a:lnTo>
                  <a:lnTo>
                    <a:pt x="199" y="1"/>
                  </a:lnTo>
                  <a:lnTo>
                    <a:pt x="211" y="4"/>
                  </a:lnTo>
                  <a:lnTo>
                    <a:pt x="226" y="6"/>
                  </a:lnTo>
                  <a:lnTo>
                    <a:pt x="241" y="11"/>
                  </a:lnTo>
                  <a:lnTo>
                    <a:pt x="258" y="18"/>
                  </a:lnTo>
                  <a:lnTo>
                    <a:pt x="274" y="27"/>
                  </a:lnTo>
                  <a:lnTo>
                    <a:pt x="289" y="39"/>
                  </a:lnTo>
                  <a:lnTo>
                    <a:pt x="305" y="53"/>
                  </a:lnTo>
                  <a:lnTo>
                    <a:pt x="319" y="71"/>
                  </a:lnTo>
                  <a:lnTo>
                    <a:pt x="331" y="91"/>
                  </a:lnTo>
                  <a:lnTo>
                    <a:pt x="341" y="117"/>
                  </a:lnTo>
                  <a:lnTo>
                    <a:pt x="347" y="145"/>
                  </a:lnTo>
                  <a:lnTo>
                    <a:pt x="350" y="180"/>
                  </a:lnTo>
                  <a:lnTo>
                    <a:pt x="350" y="183"/>
                  </a:lnTo>
                  <a:lnTo>
                    <a:pt x="352" y="189"/>
                  </a:lnTo>
                  <a:lnTo>
                    <a:pt x="352" y="199"/>
                  </a:lnTo>
                  <a:lnTo>
                    <a:pt x="352" y="214"/>
                  </a:lnTo>
                  <a:lnTo>
                    <a:pt x="352" y="231"/>
                  </a:lnTo>
                  <a:lnTo>
                    <a:pt x="350" y="250"/>
                  </a:lnTo>
                  <a:lnTo>
                    <a:pt x="348" y="271"/>
                  </a:lnTo>
                  <a:lnTo>
                    <a:pt x="346" y="293"/>
                  </a:lnTo>
                  <a:lnTo>
                    <a:pt x="340" y="316"/>
                  </a:lnTo>
                  <a:lnTo>
                    <a:pt x="332" y="339"/>
                  </a:lnTo>
                  <a:lnTo>
                    <a:pt x="324" y="360"/>
                  </a:lnTo>
                  <a:lnTo>
                    <a:pt x="312" y="381"/>
                  </a:lnTo>
                  <a:lnTo>
                    <a:pt x="298" y="400"/>
                  </a:lnTo>
                  <a:lnTo>
                    <a:pt x="281" y="418"/>
                  </a:lnTo>
                  <a:lnTo>
                    <a:pt x="260" y="432"/>
                  </a:lnTo>
                  <a:lnTo>
                    <a:pt x="236" y="443"/>
                  </a:lnTo>
                  <a:lnTo>
                    <a:pt x="209" y="450"/>
                  </a:lnTo>
                  <a:lnTo>
                    <a:pt x="178" y="453"/>
                  </a:lnTo>
                  <a:lnTo>
                    <a:pt x="175" y="453"/>
                  </a:lnTo>
                  <a:lnTo>
                    <a:pt x="144" y="450"/>
                  </a:lnTo>
                  <a:lnTo>
                    <a:pt x="116" y="443"/>
                  </a:lnTo>
                  <a:lnTo>
                    <a:pt x="92" y="432"/>
                  </a:lnTo>
                  <a:lnTo>
                    <a:pt x="72" y="418"/>
                  </a:lnTo>
                  <a:lnTo>
                    <a:pt x="55" y="400"/>
                  </a:lnTo>
                  <a:lnTo>
                    <a:pt x="41" y="381"/>
                  </a:lnTo>
                  <a:lnTo>
                    <a:pt x="29" y="360"/>
                  </a:lnTo>
                  <a:lnTo>
                    <a:pt x="20" y="339"/>
                  </a:lnTo>
                  <a:lnTo>
                    <a:pt x="13" y="316"/>
                  </a:lnTo>
                  <a:lnTo>
                    <a:pt x="7" y="293"/>
                  </a:lnTo>
                  <a:lnTo>
                    <a:pt x="4" y="271"/>
                  </a:lnTo>
                  <a:lnTo>
                    <a:pt x="1" y="250"/>
                  </a:lnTo>
                  <a:lnTo>
                    <a:pt x="0" y="231"/>
                  </a:lnTo>
                  <a:lnTo>
                    <a:pt x="0" y="214"/>
                  </a:lnTo>
                  <a:lnTo>
                    <a:pt x="0" y="199"/>
                  </a:lnTo>
                  <a:lnTo>
                    <a:pt x="0" y="189"/>
                  </a:lnTo>
                  <a:lnTo>
                    <a:pt x="1" y="183"/>
                  </a:lnTo>
                  <a:lnTo>
                    <a:pt x="0" y="180"/>
                  </a:lnTo>
                  <a:lnTo>
                    <a:pt x="4" y="145"/>
                  </a:lnTo>
                  <a:lnTo>
                    <a:pt x="11" y="117"/>
                  </a:lnTo>
                  <a:lnTo>
                    <a:pt x="20" y="91"/>
                  </a:lnTo>
                  <a:lnTo>
                    <a:pt x="32" y="70"/>
                  </a:lnTo>
                  <a:lnTo>
                    <a:pt x="47" y="53"/>
                  </a:lnTo>
                  <a:lnTo>
                    <a:pt x="62" y="39"/>
                  </a:lnTo>
                  <a:lnTo>
                    <a:pt x="78" y="27"/>
                  </a:lnTo>
                  <a:lnTo>
                    <a:pt x="94" y="18"/>
                  </a:lnTo>
                  <a:lnTo>
                    <a:pt x="110" y="11"/>
                  </a:lnTo>
                  <a:lnTo>
                    <a:pt x="126" y="6"/>
                  </a:lnTo>
                  <a:lnTo>
                    <a:pt x="140" y="4"/>
                  </a:lnTo>
                  <a:lnTo>
                    <a:pt x="152" y="1"/>
                  </a:lnTo>
                  <a:lnTo>
                    <a:pt x="163" y="1"/>
                  </a:lnTo>
                  <a:lnTo>
                    <a:pt x="17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6" name="Google Shape;96;p5"/>
            <p:cNvSpPr/>
            <p:nvPr/>
          </p:nvSpPr>
          <p:spPr>
            <a:xfrm>
              <a:off x="5062" y="3334"/>
              <a:ext cx="148" cy="85"/>
            </a:xfrm>
            <a:custGeom>
              <a:rect b="b" l="l" r="r" t="t"/>
              <a:pathLst>
                <a:path extrusionOk="0" h="426" w="743">
                  <a:moveTo>
                    <a:pt x="240" y="0"/>
                  </a:moveTo>
                  <a:lnTo>
                    <a:pt x="309" y="222"/>
                  </a:lnTo>
                  <a:lnTo>
                    <a:pt x="350" y="106"/>
                  </a:lnTo>
                  <a:lnTo>
                    <a:pt x="337" y="84"/>
                  </a:lnTo>
                  <a:lnTo>
                    <a:pt x="327" y="66"/>
                  </a:lnTo>
                  <a:lnTo>
                    <a:pt x="321" y="51"/>
                  </a:lnTo>
                  <a:lnTo>
                    <a:pt x="320" y="37"/>
                  </a:lnTo>
                  <a:lnTo>
                    <a:pt x="321" y="27"/>
                  </a:lnTo>
                  <a:lnTo>
                    <a:pt x="325" y="18"/>
                  </a:lnTo>
                  <a:lnTo>
                    <a:pt x="331" y="12"/>
                  </a:lnTo>
                  <a:lnTo>
                    <a:pt x="337" y="7"/>
                  </a:lnTo>
                  <a:lnTo>
                    <a:pt x="345" y="4"/>
                  </a:lnTo>
                  <a:lnTo>
                    <a:pt x="353" y="3"/>
                  </a:lnTo>
                  <a:lnTo>
                    <a:pt x="360" y="1"/>
                  </a:lnTo>
                  <a:lnTo>
                    <a:pt x="365" y="0"/>
                  </a:lnTo>
                  <a:lnTo>
                    <a:pt x="369" y="0"/>
                  </a:lnTo>
                  <a:lnTo>
                    <a:pt x="371" y="0"/>
                  </a:lnTo>
                  <a:lnTo>
                    <a:pt x="375" y="0"/>
                  </a:lnTo>
                  <a:lnTo>
                    <a:pt x="381" y="1"/>
                  </a:lnTo>
                  <a:lnTo>
                    <a:pt x="387" y="3"/>
                  </a:lnTo>
                  <a:lnTo>
                    <a:pt x="396" y="4"/>
                  </a:lnTo>
                  <a:lnTo>
                    <a:pt x="403" y="7"/>
                  </a:lnTo>
                  <a:lnTo>
                    <a:pt x="409" y="12"/>
                  </a:lnTo>
                  <a:lnTo>
                    <a:pt x="415" y="18"/>
                  </a:lnTo>
                  <a:lnTo>
                    <a:pt x="419" y="27"/>
                  </a:lnTo>
                  <a:lnTo>
                    <a:pt x="420" y="37"/>
                  </a:lnTo>
                  <a:lnTo>
                    <a:pt x="419" y="51"/>
                  </a:lnTo>
                  <a:lnTo>
                    <a:pt x="413" y="66"/>
                  </a:lnTo>
                  <a:lnTo>
                    <a:pt x="404" y="84"/>
                  </a:lnTo>
                  <a:lnTo>
                    <a:pt x="390" y="106"/>
                  </a:lnTo>
                  <a:lnTo>
                    <a:pt x="431" y="222"/>
                  </a:lnTo>
                  <a:lnTo>
                    <a:pt x="500" y="0"/>
                  </a:lnTo>
                  <a:lnTo>
                    <a:pt x="504" y="1"/>
                  </a:lnTo>
                  <a:lnTo>
                    <a:pt x="511" y="5"/>
                  </a:lnTo>
                  <a:lnTo>
                    <a:pt x="522" y="11"/>
                  </a:lnTo>
                  <a:lnTo>
                    <a:pt x="537" y="18"/>
                  </a:lnTo>
                  <a:lnTo>
                    <a:pt x="555" y="28"/>
                  </a:lnTo>
                  <a:lnTo>
                    <a:pt x="576" y="39"/>
                  </a:lnTo>
                  <a:lnTo>
                    <a:pt x="597" y="51"/>
                  </a:lnTo>
                  <a:lnTo>
                    <a:pt x="620" y="64"/>
                  </a:lnTo>
                  <a:lnTo>
                    <a:pt x="644" y="78"/>
                  </a:lnTo>
                  <a:lnTo>
                    <a:pt x="668" y="93"/>
                  </a:lnTo>
                  <a:lnTo>
                    <a:pt x="695" y="112"/>
                  </a:lnTo>
                  <a:lnTo>
                    <a:pt x="714" y="132"/>
                  </a:lnTo>
                  <a:lnTo>
                    <a:pt x="727" y="153"/>
                  </a:lnTo>
                  <a:lnTo>
                    <a:pt x="734" y="177"/>
                  </a:lnTo>
                  <a:lnTo>
                    <a:pt x="739" y="202"/>
                  </a:lnTo>
                  <a:lnTo>
                    <a:pt x="741" y="229"/>
                  </a:lnTo>
                  <a:lnTo>
                    <a:pt x="743" y="265"/>
                  </a:lnTo>
                  <a:lnTo>
                    <a:pt x="743" y="426"/>
                  </a:lnTo>
                  <a:lnTo>
                    <a:pt x="0" y="426"/>
                  </a:lnTo>
                  <a:lnTo>
                    <a:pt x="0" y="229"/>
                  </a:lnTo>
                  <a:lnTo>
                    <a:pt x="1" y="202"/>
                  </a:lnTo>
                  <a:lnTo>
                    <a:pt x="6" y="177"/>
                  </a:lnTo>
                  <a:lnTo>
                    <a:pt x="14" y="153"/>
                  </a:lnTo>
                  <a:lnTo>
                    <a:pt x="27" y="132"/>
                  </a:lnTo>
                  <a:lnTo>
                    <a:pt x="45" y="112"/>
                  </a:lnTo>
                  <a:lnTo>
                    <a:pt x="72" y="93"/>
                  </a:lnTo>
                  <a:lnTo>
                    <a:pt x="96" y="78"/>
                  </a:lnTo>
                  <a:lnTo>
                    <a:pt x="120" y="64"/>
                  </a:lnTo>
                  <a:lnTo>
                    <a:pt x="143" y="51"/>
                  </a:lnTo>
                  <a:lnTo>
                    <a:pt x="165" y="39"/>
                  </a:lnTo>
                  <a:lnTo>
                    <a:pt x="186" y="28"/>
                  </a:lnTo>
                  <a:lnTo>
                    <a:pt x="204" y="18"/>
                  </a:lnTo>
                  <a:lnTo>
                    <a:pt x="218" y="11"/>
                  </a:lnTo>
                  <a:lnTo>
                    <a:pt x="230" y="5"/>
                  </a:lnTo>
                  <a:lnTo>
                    <a:pt x="237" y="1"/>
                  </a:lnTo>
                  <a:lnTo>
                    <a:pt x="24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7" name="Google Shape;97;p5"/>
            <p:cNvSpPr/>
            <p:nvPr/>
          </p:nvSpPr>
          <p:spPr>
            <a:xfrm>
              <a:off x="4584" y="3212"/>
              <a:ext cx="142" cy="132"/>
            </a:xfrm>
            <a:custGeom>
              <a:rect b="b" l="l" r="r" t="t"/>
              <a:pathLst>
                <a:path extrusionOk="0" h="660" w="711">
                  <a:moveTo>
                    <a:pt x="356" y="0"/>
                  </a:moveTo>
                  <a:lnTo>
                    <a:pt x="372" y="4"/>
                  </a:lnTo>
                  <a:lnTo>
                    <a:pt x="386" y="12"/>
                  </a:lnTo>
                  <a:lnTo>
                    <a:pt x="395" y="26"/>
                  </a:lnTo>
                  <a:lnTo>
                    <a:pt x="399" y="43"/>
                  </a:lnTo>
                  <a:lnTo>
                    <a:pt x="399" y="391"/>
                  </a:lnTo>
                  <a:lnTo>
                    <a:pt x="692" y="581"/>
                  </a:lnTo>
                  <a:lnTo>
                    <a:pt x="701" y="590"/>
                  </a:lnTo>
                  <a:lnTo>
                    <a:pt x="708" y="601"/>
                  </a:lnTo>
                  <a:lnTo>
                    <a:pt x="711" y="614"/>
                  </a:lnTo>
                  <a:lnTo>
                    <a:pt x="710" y="628"/>
                  </a:lnTo>
                  <a:lnTo>
                    <a:pt x="704" y="640"/>
                  </a:lnTo>
                  <a:lnTo>
                    <a:pt x="694" y="650"/>
                  </a:lnTo>
                  <a:lnTo>
                    <a:pt x="681" y="658"/>
                  </a:lnTo>
                  <a:lnTo>
                    <a:pt x="668" y="660"/>
                  </a:lnTo>
                  <a:lnTo>
                    <a:pt x="656" y="658"/>
                  </a:lnTo>
                  <a:lnTo>
                    <a:pt x="645" y="653"/>
                  </a:lnTo>
                  <a:lnTo>
                    <a:pt x="356" y="466"/>
                  </a:lnTo>
                  <a:lnTo>
                    <a:pt x="68" y="653"/>
                  </a:lnTo>
                  <a:lnTo>
                    <a:pt x="56" y="658"/>
                  </a:lnTo>
                  <a:lnTo>
                    <a:pt x="44" y="660"/>
                  </a:lnTo>
                  <a:lnTo>
                    <a:pt x="29" y="658"/>
                  </a:lnTo>
                  <a:lnTo>
                    <a:pt x="17" y="650"/>
                  </a:lnTo>
                  <a:lnTo>
                    <a:pt x="8" y="640"/>
                  </a:lnTo>
                  <a:lnTo>
                    <a:pt x="2" y="628"/>
                  </a:lnTo>
                  <a:lnTo>
                    <a:pt x="0" y="614"/>
                  </a:lnTo>
                  <a:lnTo>
                    <a:pt x="3" y="601"/>
                  </a:lnTo>
                  <a:lnTo>
                    <a:pt x="10" y="589"/>
                  </a:lnTo>
                  <a:lnTo>
                    <a:pt x="21" y="581"/>
                  </a:lnTo>
                  <a:lnTo>
                    <a:pt x="312" y="391"/>
                  </a:lnTo>
                  <a:lnTo>
                    <a:pt x="312" y="43"/>
                  </a:lnTo>
                  <a:lnTo>
                    <a:pt x="316" y="26"/>
                  </a:lnTo>
                  <a:lnTo>
                    <a:pt x="326" y="13"/>
                  </a:lnTo>
                  <a:lnTo>
                    <a:pt x="339" y="4"/>
                  </a:lnTo>
                  <a:lnTo>
                    <a:pt x="35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8" name="Google Shape;98;p5"/>
            <p:cNvSpPr/>
            <p:nvPr/>
          </p:nvSpPr>
          <p:spPr>
            <a:xfrm>
              <a:off x="4459" y="3234"/>
              <a:ext cx="70" cy="91"/>
            </a:xfrm>
            <a:custGeom>
              <a:rect b="b" l="l" r="r" t="t"/>
              <a:pathLst>
                <a:path extrusionOk="0" h="453" w="352">
                  <a:moveTo>
                    <a:pt x="171" y="0"/>
                  </a:moveTo>
                  <a:lnTo>
                    <a:pt x="176" y="0"/>
                  </a:lnTo>
                  <a:lnTo>
                    <a:pt x="180" y="0"/>
                  </a:lnTo>
                  <a:lnTo>
                    <a:pt x="189" y="1"/>
                  </a:lnTo>
                  <a:lnTo>
                    <a:pt x="200" y="1"/>
                  </a:lnTo>
                  <a:lnTo>
                    <a:pt x="212" y="4"/>
                  </a:lnTo>
                  <a:lnTo>
                    <a:pt x="226" y="6"/>
                  </a:lnTo>
                  <a:lnTo>
                    <a:pt x="242" y="11"/>
                  </a:lnTo>
                  <a:lnTo>
                    <a:pt x="258" y="18"/>
                  </a:lnTo>
                  <a:lnTo>
                    <a:pt x="274" y="27"/>
                  </a:lnTo>
                  <a:lnTo>
                    <a:pt x="291" y="39"/>
                  </a:lnTo>
                  <a:lnTo>
                    <a:pt x="305" y="53"/>
                  </a:lnTo>
                  <a:lnTo>
                    <a:pt x="320" y="71"/>
                  </a:lnTo>
                  <a:lnTo>
                    <a:pt x="332" y="91"/>
                  </a:lnTo>
                  <a:lnTo>
                    <a:pt x="341" y="117"/>
                  </a:lnTo>
                  <a:lnTo>
                    <a:pt x="347" y="145"/>
                  </a:lnTo>
                  <a:lnTo>
                    <a:pt x="351" y="180"/>
                  </a:lnTo>
                  <a:lnTo>
                    <a:pt x="351" y="183"/>
                  </a:lnTo>
                  <a:lnTo>
                    <a:pt x="352" y="189"/>
                  </a:lnTo>
                  <a:lnTo>
                    <a:pt x="352" y="199"/>
                  </a:lnTo>
                  <a:lnTo>
                    <a:pt x="352" y="214"/>
                  </a:lnTo>
                  <a:lnTo>
                    <a:pt x="352" y="231"/>
                  </a:lnTo>
                  <a:lnTo>
                    <a:pt x="351" y="250"/>
                  </a:lnTo>
                  <a:lnTo>
                    <a:pt x="348" y="271"/>
                  </a:lnTo>
                  <a:lnTo>
                    <a:pt x="346" y="293"/>
                  </a:lnTo>
                  <a:lnTo>
                    <a:pt x="340" y="316"/>
                  </a:lnTo>
                  <a:lnTo>
                    <a:pt x="334" y="339"/>
                  </a:lnTo>
                  <a:lnTo>
                    <a:pt x="324" y="360"/>
                  </a:lnTo>
                  <a:lnTo>
                    <a:pt x="312" y="381"/>
                  </a:lnTo>
                  <a:lnTo>
                    <a:pt x="298" y="400"/>
                  </a:lnTo>
                  <a:lnTo>
                    <a:pt x="281" y="418"/>
                  </a:lnTo>
                  <a:lnTo>
                    <a:pt x="261" y="432"/>
                  </a:lnTo>
                  <a:lnTo>
                    <a:pt x="237" y="443"/>
                  </a:lnTo>
                  <a:lnTo>
                    <a:pt x="209" y="450"/>
                  </a:lnTo>
                  <a:lnTo>
                    <a:pt x="178" y="453"/>
                  </a:lnTo>
                  <a:lnTo>
                    <a:pt x="176" y="453"/>
                  </a:lnTo>
                  <a:lnTo>
                    <a:pt x="144" y="450"/>
                  </a:lnTo>
                  <a:lnTo>
                    <a:pt x="117" y="443"/>
                  </a:lnTo>
                  <a:lnTo>
                    <a:pt x="93" y="432"/>
                  </a:lnTo>
                  <a:lnTo>
                    <a:pt x="72" y="418"/>
                  </a:lnTo>
                  <a:lnTo>
                    <a:pt x="54" y="400"/>
                  </a:lnTo>
                  <a:lnTo>
                    <a:pt x="41" y="381"/>
                  </a:lnTo>
                  <a:lnTo>
                    <a:pt x="29" y="360"/>
                  </a:lnTo>
                  <a:lnTo>
                    <a:pt x="20" y="339"/>
                  </a:lnTo>
                  <a:lnTo>
                    <a:pt x="12" y="316"/>
                  </a:lnTo>
                  <a:lnTo>
                    <a:pt x="8" y="293"/>
                  </a:lnTo>
                  <a:lnTo>
                    <a:pt x="4" y="271"/>
                  </a:lnTo>
                  <a:lnTo>
                    <a:pt x="2" y="250"/>
                  </a:lnTo>
                  <a:lnTo>
                    <a:pt x="0" y="231"/>
                  </a:lnTo>
                  <a:lnTo>
                    <a:pt x="0" y="214"/>
                  </a:lnTo>
                  <a:lnTo>
                    <a:pt x="0" y="199"/>
                  </a:lnTo>
                  <a:lnTo>
                    <a:pt x="0" y="189"/>
                  </a:lnTo>
                  <a:lnTo>
                    <a:pt x="2" y="183"/>
                  </a:lnTo>
                  <a:lnTo>
                    <a:pt x="2" y="180"/>
                  </a:lnTo>
                  <a:lnTo>
                    <a:pt x="5" y="145"/>
                  </a:lnTo>
                  <a:lnTo>
                    <a:pt x="11" y="117"/>
                  </a:lnTo>
                  <a:lnTo>
                    <a:pt x="21" y="91"/>
                  </a:lnTo>
                  <a:lnTo>
                    <a:pt x="33" y="70"/>
                  </a:lnTo>
                  <a:lnTo>
                    <a:pt x="47" y="53"/>
                  </a:lnTo>
                  <a:lnTo>
                    <a:pt x="63" y="39"/>
                  </a:lnTo>
                  <a:lnTo>
                    <a:pt x="78" y="27"/>
                  </a:lnTo>
                  <a:lnTo>
                    <a:pt x="94" y="18"/>
                  </a:lnTo>
                  <a:lnTo>
                    <a:pt x="111" y="11"/>
                  </a:lnTo>
                  <a:lnTo>
                    <a:pt x="126" y="6"/>
                  </a:lnTo>
                  <a:lnTo>
                    <a:pt x="141" y="4"/>
                  </a:lnTo>
                  <a:lnTo>
                    <a:pt x="153" y="1"/>
                  </a:lnTo>
                  <a:lnTo>
                    <a:pt x="164" y="1"/>
                  </a:lnTo>
                  <a:lnTo>
                    <a:pt x="17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sp>
          <p:nvSpPr>
            <p:cNvPr id="99" name="Google Shape;99;p5"/>
            <p:cNvSpPr/>
            <p:nvPr/>
          </p:nvSpPr>
          <p:spPr>
            <a:xfrm>
              <a:off x="4420" y="3334"/>
              <a:ext cx="149" cy="85"/>
            </a:xfrm>
            <a:custGeom>
              <a:rect b="b" l="l" r="r" t="t"/>
              <a:pathLst>
                <a:path extrusionOk="0" h="426" w="743">
                  <a:moveTo>
                    <a:pt x="240" y="0"/>
                  </a:moveTo>
                  <a:lnTo>
                    <a:pt x="311" y="222"/>
                  </a:lnTo>
                  <a:lnTo>
                    <a:pt x="352" y="106"/>
                  </a:lnTo>
                  <a:lnTo>
                    <a:pt x="337" y="84"/>
                  </a:lnTo>
                  <a:lnTo>
                    <a:pt x="328" y="66"/>
                  </a:lnTo>
                  <a:lnTo>
                    <a:pt x="323" y="51"/>
                  </a:lnTo>
                  <a:lnTo>
                    <a:pt x="320" y="37"/>
                  </a:lnTo>
                  <a:lnTo>
                    <a:pt x="322" y="27"/>
                  </a:lnTo>
                  <a:lnTo>
                    <a:pt x="326" y="18"/>
                  </a:lnTo>
                  <a:lnTo>
                    <a:pt x="331" y="12"/>
                  </a:lnTo>
                  <a:lnTo>
                    <a:pt x="338" y="7"/>
                  </a:lnTo>
                  <a:lnTo>
                    <a:pt x="346" y="4"/>
                  </a:lnTo>
                  <a:lnTo>
                    <a:pt x="353" y="3"/>
                  </a:lnTo>
                  <a:lnTo>
                    <a:pt x="360" y="1"/>
                  </a:lnTo>
                  <a:lnTo>
                    <a:pt x="366" y="0"/>
                  </a:lnTo>
                  <a:lnTo>
                    <a:pt x="370" y="0"/>
                  </a:lnTo>
                  <a:lnTo>
                    <a:pt x="372" y="0"/>
                  </a:lnTo>
                  <a:lnTo>
                    <a:pt x="376" y="0"/>
                  </a:lnTo>
                  <a:lnTo>
                    <a:pt x="382" y="1"/>
                  </a:lnTo>
                  <a:lnTo>
                    <a:pt x="389" y="3"/>
                  </a:lnTo>
                  <a:lnTo>
                    <a:pt x="396" y="4"/>
                  </a:lnTo>
                  <a:lnTo>
                    <a:pt x="403" y="7"/>
                  </a:lnTo>
                  <a:lnTo>
                    <a:pt x="410" y="12"/>
                  </a:lnTo>
                  <a:lnTo>
                    <a:pt x="415" y="18"/>
                  </a:lnTo>
                  <a:lnTo>
                    <a:pt x="420" y="27"/>
                  </a:lnTo>
                  <a:lnTo>
                    <a:pt x="421" y="37"/>
                  </a:lnTo>
                  <a:lnTo>
                    <a:pt x="419" y="51"/>
                  </a:lnTo>
                  <a:lnTo>
                    <a:pt x="414" y="66"/>
                  </a:lnTo>
                  <a:lnTo>
                    <a:pt x="404" y="84"/>
                  </a:lnTo>
                  <a:lnTo>
                    <a:pt x="390" y="106"/>
                  </a:lnTo>
                  <a:lnTo>
                    <a:pt x="431" y="222"/>
                  </a:lnTo>
                  <a:lnTo>
                    <a:pt x="502" y="0"/>
                  </a:lnTo>
                  <a:lnTo>
                    <a:pt x="504" y="1"/>
                  </a:lnTo>
                  <a:lnTo>
                    <a:pt x="511" y="5"/>
                  </a:lnTo>
                  <a:lnTo>
                    <a:pt x="523" y="11"/>
                  </a:lnTo>
                  <a:lnTo>
                    <a:pt x="538" y="18"/>
                  </a:lnTo>
                  <a:lnTo>
                    <a:pt x="556" y="28"/>
                  </a:lnTo>
                  <a:lnTo>
                    <a:pt x="576" y="39"/>
                  </a:lnTo>
                  <a:lnTo>
                    <a:pt x="598" y="51"/>
                  </a:lnTo>
                  <a:lnTo>
                    <a:pt x="622" y="64"/>
                  </a:lnTo>
                  <a:lnTo>
                    <a:pt x="646" y="78"/>
                  </a:lnTo>
                  <a:lnTo>
                    <a:pt x="670" y="93"/>
                  </a:lnTo>
                  <a:lnTo>
                    <a:pt x="695" y="112"/>
                  </a:lnTo>
                  <a:lnTo>
                    <a:pt x="714" y="132"/>
                  </a:lnTo>
                  <a:lnTo>
                    <a:pt x="727" y="154"/>
                  </a:lnTo>
                  <a:lnTo>
                    <a:pt x="736" y="177"/>
                  </a:lnTo>
                  <a:lnTo>
                    <a:pt x="740" y="202"/>
                  </a:lnTo>
                  <a:lnTo>
                    <a:pt x="743" y="229"/>
                  </a:lnTo>
                  <a:lnTo>
                    <a:pt x="743" y="426"/>
                  </a:lnTo>
                  <a:lnTo>
                    <a:pt x="0" y="426"/>
                  </a:lnTo>
                  <a:lnTo>
                    <a:pt x="0" y="229"/>
                  </a:lnTo>
                  <a:lnTo>
                    <a:pt x="1" y="202"/>
                  </a:lnTo>
                  <a:lnTo>
                    <a:pt x="6" y="177"/>
                  </a:lnTo>
                  <a:lnTo>
                    <a:pt x="14" y="153"/>
                  </a:lnTo>
                  <a:lnTo>
                    <a:pt x="28" y="132"/>
                  </a:lnTo>
                  <a:lnTo>
                    <a:pt x="47" y="112"/>
                  </a:lnTo>
                  <a:lnTo>
                    <a:pt x="72" y="93"/>
                  </a:lnTo>
                  <a:lnTo>
                    <a:pt x="96" y="78"/>
                  </a:lnTo>
                  <a:lnTo>
                    <a:pt x="120" y="64"/>
                  </a:lnTo>
                  <a:lnTo>
                    <a:pt x="144" y="51"/>
                  </a:lnTo>
                  <a:lnTo>
                    <a:pt x="166" y="39"/>
                  </a:lnTo>
                  <a:lnTo>
                    <a:pt x="186" y="28"/>
                  </a:lnTo>
                  <a:lnTo>
                    <a:pt x="204" y="18"/>
                  </a:lnTo>
                  <a:lnTo>
                    <a:pt x="218" y="11"/>
                  </a:lnTo>
                  <a:lnTo>
                    <a:pt x="230" y="5"/>
                  </a:lnTo>
                  <a:lnTo>
                    <a:pt x="238" y="1"/>
                  </a:lnTo>
                  <a:lnTo>
                    <a:pt x="24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ExtraLight"/>
                <a:ea typeface="Poppins ExtraLight"/>
                <a:cs typeface="Poppins ExtraLight"/>
                <a:sym typeface="Poppins ExtraLight"/>
              </a:endParaRPr>
            </a:p>
          </p:txBody>
        </p:sp>
      </p:grpSp>
      <p:sp>
        <p:nvSpPr>
          <p:cNvPr id="100" name="Google Shape;100;p5"/>
          <p:cNvSpPr txBox="1"/>
          <p:nvPr/>
        </p:nvSpPr>
        <p:spPr>
          <a:xfrm flipH="1">
            <a:off x="5951477" y="1216973"/>
            <a:ext cx="3444789"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41CF9B"/>
                </a:solidFill>
                <a:latin typeface="Calibri"/>
                <a:ea typeface="Calibri"/>
                <a:cs typeface="Calibri"/>
                <a:sym typeface="Calibri"/>
              </a:rPr>
              <a:t>Grupul ţintă pentru testare</a:t>
            </a:r>
            <a:endParaRPr b="1" sz="2200">
              <a:solidFill>
                <a:srgbClr val="41CF9B"/>
              </a:solidFill>
              <a:latin typeface="Poppins"/>
              <a:ea typeface="Poppins"/>
              <a:cs typeface="Poppins"/>
              <a:sym typeface="Poppins"/>
            </a:endParaRPr>
          </a:p>
        </p:txBody>
      </p:sp>
      <p:sp>
        <p:nvSpPr>
          <p:cNvPr id="101" name="Google Shape;101;p5"/>
          <p:cNvSpPr txBox="1"/>
          <p:nvPr/>
        </p:nvSpPr>
        <p:spPr>
          <a:xfrm>
            <a:off x="5945132" y="1894809"/>
            <a:ext cx="5420121" cy="4112023"/>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lang="en-US" sz="1800">
                <a:solidFill>
                  <a:schemeClr val="dk1"/>
                </a:solidFill>
                <a:latin typeface="Calibri"/>
                <a:ea typeface="Calibri"/>
                <a:cs typeface="Calibri"/>
                <a:sym typeface="Calibri"/>
              </a:rPr>
              <a:t>A.  Populaţia generală</a:t>
            </a:r>
            <a:r>
              <a:rPr lang="en-US" sz="1800">
                <a:solidFill>
                  <a:schemeClr val="dk1"/>
                </a:solidFill>
                <a:latin typeface="Calibri"/>
                <a:ea typeface="Calibri"/>
                <a:cs typeface="Calibri"/>
                <a:sym typeface="Calibri"/>
              </a:rPr>
              <a:t> (un motiv bun al testării populaţiei generale îl reprezintă un studiu de screening al populaţiei realizat în Islanda în parteneriat cu compania DeCODE, în urma căruia s-a dovedit că 50% dintre cei testaţi pozitiv erau asimptomatici: infectaţi cu SARS-CoV2, fără simptome sau semne de boală, dar capabili să răspândească virusul şi să îi infecteze pe alţii din jurul lor)</a:t>
            </a:r>
            <a:br>
              <a:rPr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B. </a:t>
            </a:r>
            <a:r>
              <a:rPr lang="en-US" sz="1800">
                <a:solidFill>
                  <a:schemeClr val="dk1"/>
                </a:solidFill>
                <a:latin typeface="Calibri"/>
                <a:ea typeface="Calibri"/>
                <a:cs typeface="Calibri"/>
                <a:sym typeface="Calibri"/>
              </a:rPr>
              <a:t>Persoane care au intrat în </a:t>
            </a:r>
            <a:r>
              <a:rPr b="1" lang="en-US" sz="1800">
                <a:solidFill>
                  <a:schemeClr val="dk1"/>
                </a:solidFill>
                <a:latin typeface="Calibri"/>
                <a:ea typeface="Calibri"/>
                <a:cs typeface="Calibri"/>
                <a:sym typeface="Calibri"/>
              </a:rPr>
              <a:t>contact</a:t>
            </a:r>
            <a:r>
              <a:rPr lang="en-US" sz="1800">
                <a:solidFill>
                  <a:schemeClr val="dk1"/>
                </a:solidFill>
                <a:latin typeface="Calibri"/>
                <a:ea typeface="Calibri"/>
                <a:cs typeface="Calibri"/>
                <a:sym typeface="Calibri"/>
              </a:rPr>
              <a:t> cu un bolnav COVID-19 confirmat. </a:t>
            </a:r>
            <a:br>
              <a:rPr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C.</a:t>
            </a:r>
            <a:r>
              <a:rPr lang="en-US" sz="1800">
                <a:solidFill>
                  <a:schemeClr val="dk1"/>
                </a:solidFill>
                <a:latin typeface="Calibri"/>
                <a:ea typeface="Calibri"/>
                <a:cs typeface="Calibri"/>
                <a:sym typeface="Calibri"/>
              </a:rPr>
              <a:t> Persoane </a:t>
            </a:r>
            <a:r>
              <a:rPr b="1" lang="en-US" sz="1800">
                <a:solidFill>
                  <a:schemeClr val="dk1"/>
                </a:solidFill>
                <a:latin typeface="Calibri"/>
                <a:ea typeface="Calibri"/>
                <a:cs typeface="Calibri"/>
                <a:sym typeface="Calibri"/>
              </a:rPr>
              <a:t>simptomatice </a:t>
            </a:r>
            <a:endParaRPr/>
          </a:p>
        </p:txBody>
      </p:sp>
      <p:sp>
        <p:nvSpPr>
          <p:cNvPr id="102" name="Google Shape;102;p5"/>
          <p:cNvSpPr/>
          <p:nvPr/>
        </p:nvSpPr>
        <p:spPr>
          <a:xfrm flipH="1" rot="10800000">
            <a:off x="0" y="-1"/>
            <a:ext cx="435429" cy="34834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5"/>
          <p:cNvSpPr/>
          <p:nvPr/>
        </p:nvSpPr>
        <p:spPr>
          <a:xfrm rot="10800000">
            <a:off x="11923486" y="-1"/>
            <a:ext cx="537028" cy="462956"/>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4" name="Google Shape;104;p5"/>
          <p:cNvPicPr preferRelativeResize="0"/>
          <p:nvPr/>
        </p:nvPicPr>
        <p:blipFill rotWithShape="1">
          <a:blip r:embed="rId4">
            <a:alphaModFix/>
          </a:blip>
          <a:srcRect b="24517" l="6271" r="6036" t="21754"/>
          <a:stretch/>
        </p:blipFill>
        <p:spPr>
          <a:xfrm>
            <a:off x="1707328" y="3531598"/>
            <a:ext cx="2557026" cy="1058237"/>
          </a:xfrm>
          <a:prstGeom prst="rect">
            <a:avLst/>
          </a:prstGeom>
          <a:noFill/>
          <a:ln>
            <a:noFill/>
          </a:ln>
        </p:spPr>
      </p:pic>
      <p:sp>
        <p:nvSpPr>
          <p:cNvPr id="105" name="Google Shape;105;p5"/>
          <p:cNvSpPr/>
          <p:nvPr/>
        </p:nvSpPr>
        <p:spPr>
          <a:xfrm flipH="1" rot="10800000">
            <a:off x="0" y="6355238"/>
            <a:ext cx="12192000" cy="50276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p:nvPr/>
        </p:nvSpPr>
        <p:spPr>
          <a:xfrm flipH="1" rot="10800000">
            <a:off x="0" y="-1"/>
            <a:ext cx="435429" cy="34834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1" name="Google Shape;111;p6"/>
          <p:cNvPicPr preferRelativeResize="0"/>
          <p:nvPr/>
        </p:nvPicPr>
        <p:blipFill rotWithShape="1">
          <a:blip r:embed="rId3">
            <a:alphaModFix/>
          </a:blip>
          <a:srcRect b="0" l="0" r="0" t="0"/>
          <a:stretch/>
        </p:blipFill>
        <p:spPr>
          <a:xfrm>
            <a:off x="5329988" y="749787"/>
            <a:ext cx="6862012" cy="4446337"/>
          </a:xfrm>
          <a:prstGeom prst="rect">
            <a:avLst/>
          </a:prstGeom>
          <a:noFill/>
          <a:ln>
            <a:noFill/>
          </a:ln>
        </p:spPr>
      </p:pic>
      <p:sp>
        <p:nvSpPr>
          <p:cNvPr id="112" name="Google Shape;112;p6"/>
          <p:cNvSpPr txBox="1"/>
          <p:nvPr/>
        </p:nvSpPr>
        <p:spPr>
          <a:xfrm>
            <a:off x="724901" y="1343345"/>
            <a:ext cx="34139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41CF9B"/>
                </a:solidFill>
                <a:latin typeface="Poppins"/>
                <a:ea typeface="Poppins"/>
                <a:cs typeface="Poppins"/>
                <a:sym typeface="Poppins"/>
              </a:rPr>
              <a:t>Testarea RT-PCR</a:t>
            </a:r>
            <a:endParaRPr/>
          </a:p>
        </p:txBody>
      </p:sp>
      <p:sp>
        <p:nvSpPr>
          <p:cNvPr id="113" name="Google Shape;113;p6"/>
          <p:cNvSpPr txBox="1"/>
          <p:nvPr/>
        </p:nvSpPr>
        <p:spPr>
          <a:xfrm>
            <a:off x="435429" y="2146360"/>
            <a:ext cx="4617834" cy="420435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dk1"/>
                </a:solidFill>
                <a:latin typeface="Calibri"/>
                <a:ea typeface="Calibri"/>
                <a:cs typeface="Calibri"/>
                <a:sym typeface="Calibri"/>
              </a:rPr>
              <a:t>Testarea pentru SARS-COV2, parte a proiectului coordonat de </a:t>
            </a:r>
            <a:r>
              <a:rPr b="1" lang="en-US" sz="1800">
                <a:solidFill>
                  <a:schemeClr val="dk1"/>
                </a:solidFill>
                <a:latin typeface="Calibri"/>
                <a:ea typeface="Calibri"/>
                <a:cs typeface="Calibri"/>
                <a:sym typeface="Calibri"/>
              </a:rPr>
              <a:t>ALPHA – centru de testare </a:t>
            </a:r>
            <a:r>
              <a:rPr lang="en-US" sz="1800">
                <a:solidFill>
                  <a:schemeClr val="dk1"/>
                </a:solidFill>
                <a:latin typeface="Calibri"/>
                <a:ea typeface="Calibri"/>
                <a:cs typeface="Calibri"/>
                <a:sym typeface="Calibri"/>
              </a:rPr>
              <a:t>este de tip </a:t>
            </a:r>
            <a:r>
              <a:rPr i="1" lang="en-US" sz="1800">
                <a:solidFill>
                  <a:schemeClr val="dk1"/>
                </a:solidFill>
                <a:latin typeface="Calibri"/>
                <a:ea typeface="Calibri"/>
                <a:cs typeface="Calibri"/>
                <a:sym typeface="Calibri"/>
              </a:rPr>
              <a:t>Real Time </a:t>
            </a:r>
            <a:r>
              <a:rPr lang="en-US" sz="1800">
                <a:solidFill>
                  <a:schemeClr val="dk1"/>
                </a:solidFill>
                <a:latin typeface="Calibri"/>
                <a:ea typeface="Calibri"/>
                <a:cs typeface="Calibri"/>
                <a:sym typeface="Calibri"/>
              </a:rPr>
              <a:t>RT-PCR pe care o poţi face din confortul mașinii tale, fără deplasare la spital, pentru a diminua riscul contaminării intrând în contact cu un mediu cu potențial de contaminare. Rezultatul este livrat in maximum 24 de ore şi îţi spune cu precizie de 99.9% dacă eşti pozitiv sau negativ pentru COVID19/ SARS-CoV2.</a:t>
            </a:r>
            <a:endParaRPr sz="1200">
              <a:solidFill>
                <a:srgbClr val="0B2036"/>
              </a:solidFill>
              <a:latin typeface="Poppins ExtraLight"/>
              <a:ea typeface="Poppins ExtraLight"/>
              <a:cs typeface="Poppins ExtraLight"/>
              <a:sym typeface="Poppins ExtraLight"/>
            </a:endParaRPr>
          </a:p>
        </p:txBody>
      </p:sp>
      <p:sp>
        <p:nvSpPr>
          <p:cNvPr id="114" name="Google Shape;114;p6"/>
          <p:cNvSpPr/>
          <p:nvPr/>
        </p:nvSpPr>
        <p:spPr>
          <a:xfrm flipH="1">
            <a:off x="650265" y="917831"/>
            <a:ext cx="149272" cy="149272"/>
          </a:xfrm>
          <a:prstGeom prst="plus">
            <a:avLst>
              <a:gd fmla="val 37278"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6"/>
          <p:cNvSpPr/>
          <p:nvPr/>
        </p:nvSpPr>
        <p:spPr>
          <a:xfrm flipH="1" rot="10800000">
            <a:off x="5329988" y="5196124"/>
            <a:ext cx="6862013" cy="166187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p:nvPr/>
        </p:nvSpPr>
        <p:spPr>
          <a:xfrm flipH="1" rot="10800000">
            <a:off x="8403771" y="-4"/>
            <a:ext cx="3788230" cy="685800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7"/>
          <p:cNvSpPr txBox="1"/>
          <p:nvPr/>
        </p:nvSpPr>
        <p:spPr>
          <a:xfrm>
            <a:off x="976560" y="899007"/>
            <a:ext cx="414989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accent4"/>
                </a:solidFill>
                <a:latin typeface="Poppins SemiBold"/>
                <a:ea typeface="Poppins SemiBold"/>
                <a:cs typeface="Poppins SemiBold"/>
                <a:sym typeface="Poppins SemiBold"/>
              </a:rPr>
              <a:t>Programul de testare</a:t>
            </a:r>
            <a:endParaRPr sz="3200">
              <a:solidFill>
                <a:schemeClr val="accent4"/>
              </a:solidFill>
              <a:latin typeface="Poppins SemiBold"/>
              <a:ea typeface="Poppins SemiBold"/>
              <a:cs typeface="Poppins SemiBold"/>
              <a:sym typeface="Poppins SemiBold"/>
            </a:endParaRPr>
          </a:p>
        </p:txBody>
      </p:sp>
      <p:sp>
        <p:nvSpPr>
          <p:cNvPr id="122" name="Google Shape;122;p7"/>
          <p:cNvSpPr/>
          <p:nvPr/>
        </p:nvSpPr>
        <p:spPr>
          <a:xfrm flipH="1">
            <a:off x="1096984" y="821578"/>
            <a:ext cx="149272" cy="149272"/>
          </a:xfrm>
          <a:prstGeom prst="plus">
            <a:avLst>
              <a:gd fmla="val 37278"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7"/>
          <p:cNvSpPr txBox="1"/>
          <p:nvPr/>
        </p:nvSpPr>
        <p:spPr>
          <a:xfrm>
            <a:off x="1238394" y="3815765"/>
            <a:ext cx="190958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accent4"/>
                </a:solidFill>
                <a:latin typeface="Poppins SemiBold"/>
                <a:ea typeface="Poppins SemiBold"/>
                <a:cs typeface="Poppins SemiBold"/>
                <a:sym typeface="Poppins SemiBold"/>
              </a:rPr>
              <a:t>Venim noi</a:t>
            </a:r>
            <a:endParaRPr b="1" sz="1400">
              <a:solidFill>
                <a:schemeClr val="accent4"/>
              </a:solidFill>
              <a:latin typeface="Poppins SemiBold"/>
              <a:ea typeface="Poppins SemiBold"/>
              <a:cs typeface="Poppins SemiBold"/>
              <a:sym typeface="Poppins SemiBold"/>
            </a:endParaRPr>
          </a:p>
        </p:txBody>
      </p:sp>
      <p:sp>
        <p:nvSpPr>
          <p:cNvPr id="124" name="Google Shape;124;p7"/>
          <p:cNvSpPr txBox="1"/>
          <p:nvPr/>
        </p:nvSpPr>
        <p:spPr>
          <a:xfrm>
            <a:off x="673026" y="4204148"/>
            <a:ext cx="2322371" cy="14487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Quattrocento Sans"/>
                <a:ea typeface="Quattrocento Sans"/>
                <a:cs typeface="Quattrocento Sans"/>
                <a:sym typeface="Quattrocento Sans"/>
              </a:rPr>
              <a:t>Un echipaj de ambulanță COVID-19 echipata corespunzător din punct de vedere epidemiologic va efectua recoltarea probei la birou sau la domiciliul angajatului.</a:t>
            </a:r>
            <a:endParaRPr/>
          </a:p>
        </p:txBody>
      </p:sp>
      <p:sp>
        <p:nvSpPr>
          <p:cNvPr id="125" name="Google Shape;125;p7"/>
          <p:cNvSpPr txBox="1"/>
          <p:nvPr/>
        </p:nvSpPr>
        <p:spPr>
          <a:xfrm>
            <a:off x="3464807" y="3804769"/>
            <a:ext cx="190958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accent4"/>
                </a:solidFill>
                <a:latin typeface="Poppins SemiBold"/>
                <a:ea typeface="Poppins SemiBold"/>
                <a:cs typeface="Poppins SemiBold"/>
                <a:sym typeface="Poppins SemiBold"/>
              </a:rPr>
              <a:t>Rezultat in 24h</a:t>
            </a:r>
            <a:endParaRPr/>
          </a:p>
        </p:txBody>
      </p:sp>
      <p:sp>
        <p:nvSpPr>
          <p:cNvPr id="126" name="Google Shape;126;p7"/>
          <p:cNvSpPr txBox="1"/>
          <p:nvPr/>
        </p:nvSpPr>
        <p:spPr>
          <a:xfrm>
            <a:off x="3114303" y="4149883"/>
            <a:ext cx="2838793" cy="14487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Quattrocento Sans"/>
                <a:ea typeface="Quattrocento Sans"/>
                <a:cs typeface="Quattrocento Sans"/>
                <a:sym typeface="Quattrocento Sans"/>
              </a:rPr>
              <a:t>Rezultatul testului este furnizat in termen de maximum 24 de ore însoțit de un document oficial de laborator care poate fi folosit ca certificat epidemiologic SARS-CoV2, recunoscut international.</a:t>
            </a:r>
            <a:endParaRPr/>
          </a:p>
        </p:txBody>
      </p:sp>
      <p:sp>
        <p:nvSpPr>
          <p:cNvPr id="127" name="Google Shape;127;p7"/>
          <p:cNvSpPr/>
          <p:nvPr/>
        </p:nvSpPr>
        <p:spPr>
          <a:xfrm>
            <a:off x="3147018" y="3842106"/>
            <a:ext cx="270440" cy="270440"/>
          </a:xfrm>
          <a:custGeom>
            <a:rect b="b" l="l" r="r" t="t"/>
            <a:pathLst>
              <a:path extrusionOk="0" h="3405" w="3405">
                <a:moveTo>
                  <a:pt x="685" y="1235"/>
                </a:moveTo>
                <a:lnTo>
                  <a:pt x="683" y="1251"/>
                </a:lnTo>
                <a:lnTo>
                  <a:pt x="683" y="1266"/>
                </a:lnTo>
                <a:lnTo>
                  <a:pt x="683" y="2230"/>
                </a:lnTo>
                <a:lnTo>
                  <a:pt x="685" y="2262"/>
                </a:lnTo>
                <a:lnTo>
                  <a:pt x="694" y="2293"/>
                </a:lnTo>
                <a:lnTo>
                  <a:pt x="708" y="2322"/>
                </a:lnTo>
                <a:lnTo>
                  <a:pt x="725" y="2347"/>
                </a:lnTo>
                <a:lnTo>
                  <a:pt x="747" y="2369"/>
                </a:lnTo>
                <a:lnTo>
                  <a:pt x="773" y="2388"/>
                </a:lnTo>
                <a:lnTo>
                  <a:pt x="801" y="2401"/>
                </a:lnTo>
                <a:lnTo>
                  <a:pt x="832" y="2410"/>
                </a:lnTo>
                <a:lnTo>
                  <a:pt x="865" y="2413"/>
                </a:lnTo>
                <a:lnTo>
                  <a:pt x="2540" y="2413"/>
                </a:lnTo>
                <a:lnTo>
                  <a:pt x="2573" y="2410"/>
                </a:lnTo>
                <a:lnTo>
                  <a:pt x="2604" y="2401"/>
                </a:lnTo>
                <a:lnTo>
                  <a:pt x="2632" y="2388"/>
                </a:lnTo>
                <a:lnTo>
                  <a:pt x="2658" y="2369"/>
                </a:lnTo>
                <a:lnTo>
                  <a:pt x="2680" y="2347"/>
                </a:lnTo>
                <a:lnTo>
                  <a:pt x="2697" y="2322"/>
                </a:lnTo>
                <a:lnTo>
                  <a:pt x="2711" y="2293"/>
                </a:lnTo>
                <a:lnTo>
                  <a:pt x="2720" y="2262"/>
                </a:lnTo>
                <a:lnTo>
                  <a:pt x="2722" y="2230"/>
                </a:lnTo>
                <a:lnTo>
                  <a:pt x="2722" y="2230"/>
                </a:lnTo>
                <a:lnTo>
                  <a:pt x="2722" y="1266"/>
                </a:lnTo>
                <a:lnTo>
                  <a:pt x="2722" y="1251"/>
                </a:lnTo>
                <a:lnTo>
                  <a:pt x="2720" y="1235"/>
                </a:lnTo>
                <a:lnTo>
                  <a:pt x="1757" y="1835"/>
                </a:lnTo>
                <a:lnTo>
                  <a:pt x="1753" y="1837"/>
                </a:lnTo>
                <a:lnTo>
                  <a:pt x="1749" y="1840"/>
                </a:lnTo>
                <a:lnTo>
                  <a:pt x="1728" y="1848"/>
                </a:lnTo>
                <a:lnTo>
                  <a:pt x="1726" y="1848"/>
                </a:lnTo>
                <a:lnTo>
                  <a:pt x="1703" y="1851"/>
                </a:lnTo>
                <a:lnTo>
                  <a:pt x="1701" y="1851"/>
                </a:lnTo>
                <a:lnTo>
                  <a:pt x="1679" y="1848"/>
                </a:lnTo>
                <a:lnTo>
                  <a:pt x="1677" y="1848"/>
                </a:lnTo>
                <a:lnTo>
                  <a:pt x="1656" y="1840"/>
                </a:lnTo>
                <a:lnTo>
                  <a:pt x="1652" y="1837"/>
                </a:lnTo>
                <a:lnTo>
                  <a:pt x="1648" y="1835"/>
                </a:lnTo>
                <a:lnTo>
                  <a:pt x="685" y="1235"/>
                </a:lnTo>
                <a:close/>
                <a:moveTo>
                  <a:pt x="1703" y="598"/>
                </a:moveTo>
                <a:lnTo>
                  <a:pt x="695" y="1227"/>
                </a:lnTo>
                <a:lnTo>
                  <a:pt x="2710" y="1227"/>
                </a:lnTo>
                <a:lnTo>
                  <a:pt x="1703" y="598"/>
                </a:lnTo>
                <a:close/>
                <a:moveTo>
                  <a:pt x="1701" y="0"/>
                </a:moveTo>
                <a:lnTo>
                  <a:pt x="1806" y="3"/>
                </a:lnTo>
                <a:lnTo>
                  <a:pt x="1909" y="12"/>
                </a:lnTo>
                <a:lnTo>
                  <a:pt x="2008" y="28"/>
                </a:lnTo>
                <a:lnTo>
                  <a:pt x="2107" y="49"/>
                </a:lnTo>
                <a:lnTo>
                  <a:pt x="2203" y="75"/>
                </a:lnTo>
                <a:lnTo>
                  <a:pt x="2296" y="107"/>
                </a:lnTo>
                <a:lnTo>
                  <a:pt x="2387" y="144"/>
                </a:lnTo>
                <a:lnTo>
                  <a:pt x="2477" y="186"/>
                </a:lnTo>
                <a:lnTo>
                  <a:pt x="2562" y="232"/>
                </a:lnTo>
                <a:lnTo>
                  <a:pt x="2644" y="284"/>
                </a:lnTo>
                <a:lnTo>
                  <a:pt x="2723" y="340"/>
                </a:lnTo>
                <a:lnTo>
                  <a:pt x="2800" y="400"/>
                </a:lnTo>
                <a:lnTo>
                  <a:pt x="2871" y="465"/>
                </a:lnTo>
                <a:lnTo>
                  <a:pt x="2940" y="534"/>
                </a:lnTo>
                <a:lnTo>
                  <a:pt x="3005" y="606"/>
                </a:lnTo>
                <a:lnTo>
                  <a:pt x="3065" y="682"/>
                </a:lnTo>
                <a:lnTo>
                  <a:pt x="3121" y="761"/>
                </a:lnTo>
                <a:lnTo>
                  <a:pt x="3173" y="844"/>
                </a:lnTo>
                <a:lnTo>
                  <a:pt x="3220" y="929"/>
                </a:lnTo>
                <a:lnTo>
                  <a:pt x="3262" y="1018"/>
                </a:lnTo>
                <a:lnTo>
                  <a:pt x="3298" y="1109"/>
                </a:lnTo>
                <a:lnTo>
                  <a:pt x="3330" y="1202"/>
                </a:lnTo>
                <a:lnTo>
                  <a:pt x="3356" y="1299"/>
                </a:lnTo>
                <a:lnTo>
                  <a:pt x="3378" y="1397"/>
                </a:lnTo>
                <a:lnTo>
                  <a:pt x="3393" y="1498"/>
                </a:lnTo>
                <a:lnTo>
                  <a:pt x="3402" y="1599"/>
                </a:lnTo>
                <a:lnTo>
                  <a:pt x="3405" y="1703"/>
                </a:lnTo>
                <a:lnTo>
                  <a:pt x="3402" y="1806"/>
                </a:lnTo>
                <a:lnTo>
                  <a:pt x="3393" y="1909"/>
                </a:lnTo>
                <a:lnTo>
                  <a:pt x="3378" y="2008"/>
                </a:lnTo>
                <a:lnTo>
                  <a:pt x="3356" y="2107"/>
                </a:lnTo>
                <a:lnTo>
                  <a:pt x="3330" y="2203"/>
                </a:lnTo>
                <a:lnTo>
                  <a:pt x="3298" y="2297"/>
                </a:lnTo>
                <a:lnTo>
                  <a:pt x="3262" y="2388"/>
                </a:lnTo>
                <a:lnTo>
                  <a:pt x="3220" y="2477"/>
                </a:lnTo>
                <a:lnTo>
                  <a:pt x="3173" y="2562"/>
                </a:lnTo>
                <a:lnTo>
                  <a:pt x="3121" y="2645"/>
                </a:lnTo>
                <a:lnTo>
                  <a:pt x="3065" y="2725"/>
                </a:lnTo>
                <a:lnTo>
                  <a:pt x="3005" y="2800"/>
                </a:lnTo>
                <a:lnTo>
                  <a:pt x="2940" y="2872"/>
                </a:lnTo>
                <a:lnTo>
                  <a:pt x="2871" y="2941"/>
                </a:lnTo>
                <a:lnTo>
                  <a:pt x="2800" y="3005"/>
                </a:lnTo>
                <a:lnTo>
                  <a:pt x="2723" y="3066"/>
                </a:lnTo>
                <a:lnTo>
                  <a:pt x="2644" y="3122"/>
                </a:lnTo>
                <a:lnTo>
                  <a:pt x="2562" y="3173"/>
                </a:lnTo>
                <a:lnTo>
                  <a:pt x="2477" y="3220"/>
                </a:lnTo>
                <a:lnTo>
                  <a:pt x="2387" y="3262"/>
                </a:lnTo>
                <a:lnTo>
                  <a:pt x="2296" y="3299"/>
                </a:lnTo>
                <a:lnTo>
                  <a:pt x="2203" y="3331"/>
                </a:lnTo>
                <a:lnTo>
                  <a:pt x="2107" y="3358"/>
                </a:lnTo>
                <a:lnTo>
                  <a:pt x="2008" y="3379"/>
                </a:lnTo>
                <a:lnTo>
                  <a:pt x="1909" y="3393"/>
                </a:lnTo>
                <a:lnTo>
                  <a:pt x="1806" y="3402"/>
                </a:lnTo>
                <a:lnTo>
                  <a:pt x="1701" y="3405"/>
                </a:lnTo>
                <a:lnTo>
                  <a:pt x="1599" y="3402"/>
                </a:lnTo>
                <a:lnTo>
                  <a:pt x="1496" y="3393"/>
                </a:lnTo>
                <a:lnTo>
                  <a:pt x="1397" y="3379"/>
                </a:lnTo>
                <a:lnTo>
                  <a:pt x="1298" y="3358"/>
                </a:lnTo>
                <a:lnTo>
                  <a:pt x="1202" y="3331"/>
                </a:lnTo>
                <a:lnTo>
                  <a:pt x="1109" y="3299"/>
                </a:lnTo>
                <a:lnTo>
                  <a:pt x="1018" y="3262"/>
                </a:lnTo>
                <a:lnTo>
                  <a:pt x="928" y="3220"/>
                </a:lnTo>
                <a:lnTo>
                  <a:pt x="843" y="3173"/>
                </a:lnTo>
                <a:lnTo>
                  <a:pt x="761" y="3122"/>
                </a:lnTo>
                <a:lnTo>
                  <a:pt x="682" y="3066"/>
                </a:lnTo>
                <a:lnTo>
                  <a:pt x="605" y="3005"/>
                </a:lnTo>
                <a:lnTo>
                  <a:pt x="534" y="2941"/>
                </a:lnTo>
                <a:lnTo>
                  <a:pt x="465" y="2872"/>
                </a:lnTo>
                <a:lnTo>
                  <a:pt x="400" y="2800"/>
                </a:lnTo>
                <a:lnTo>
                  <a:pt x="340" y="2725"/>
                </a:lnTo>
                <a:lnTo>
                  <a:pt x="284" y="2645"/>
                </a:lnTo>
                <a:lnTo>
                  <a:pt x="232" y="2562"/>
                </a:lnTo>
                <a:lnTo>
                  <a:pt x="185" y="2477"/>
                </a:lnTo>
                <a:lnTo>
                  <a:pt x="143" y="2388"/>
                </a:lnTo>
                <a:lnTo>
                  <a:pt x="107" y="2297"/>
                </a:lnTo>
                <a:lnTo>
                  <a:pt x="75" y="2203"/>
                </a:lnTo>
                <a:lnTo>
                  <a:pt x="48" y="2107"/>
                </a:lnTo>
                <a:lnTo>
                  <a:pt x="27" y="2008"/>
                </a:lnTo>
                <a:lnTo>
                  <a:pt x="12" y="1909"/>
                </a:lnTo>
                <a:lnTo>
                  <a:pt x="3" y="1806"/>
                </a:lnTo>
                <a:lnTo>
                  <a:pt x="0" y="1703"/>
                </a:lnTo>
                <a:lnTo>
                  <a:pt x="3" y="1599"/>
                </a:lnTo>
                <a:lnTo>
                  <a:pt x="12" y="1498"/>
                </a:lnTo>
                <a:lnTo>
                  <a:pt x="27" y="1397"/>
                </a:lnTo>
                <a:lnTo>
                  <a:pt x="48" y="1299"/>
                </a:lnTo>
                <a:lnTo>
                  <a:pt x="75" y="1202"/>
                </a:lnTo>
                <a:lnTo>
                  <a:pt x="107" y="1109"/>
                </a:lnTo>
                <a:lnTo>
                  <a:pt x="143" y="1018"/>
                </a:lnTo>
                <a:lnTo>
                  <a:pt x="185" y="929"/>
                </a:lnTo>
                <a:lnTo>
                  <a:pt x="232" y="844"/>
                </a:lnTo>
                <a:lnTo>
                  <a:pt x="284" y="761"/>
                </a:lnTo>
                <a:lnTo>
                  <a:pt x="340" y="682"/>
                </a:lnTo>
                <a:lnTo>
                  <a:pt x="400" y="606"/>
                </a:lnTo>
                <a:lnTo>
                  <a:pt x="465" y="534"/>
                </a:lnTo>
                <a:lnTo>
                  <a:pt x="534" y="465"/>
                </a:lnTo>
                <a:lnTo>
                  <a:pt x="605" y="400"/>
                </a:lnTo>
                <a:lnTo>
                  <a:pt x="682" y="340"/>
                </a:lnTo>
                <a:lnTo>
                  <a:pt x="761" y="284"/>
                </a:lnTo>
                <a:lnTo>
                  <a:pt x="843" y="232"/>
                </a:lnTo>
                <a:lnTo>
                  <a:pt x="928" y="186"/>
                </a:lnTo>
                <a:lnTo>
                  <a:pt x="1018" y="144"/>
                </a:lnTo>
                <a:lnTo>
                  <a:pt x="1109" y="107"/>
                </a:lnTo>
                <a:lnTo>
                  <a:pt x="1202" y="75"/>
                </a:lnTo>
                <a:lnTo>
                  <a:pt x="1298" y="49"/>
                </a:lnTo>
                <a:lnTo>
                  <a:pt x="1397" y="28"/>
                </a:lnTo>
                <a:lnTo>
                  <a:pt x="1496" y="12"/>
                </a:lnTo>
                <a:lnTo>
                  <a:pt x="1599" y="3"/>
                </a:lnTo>
                <a:lnTo>
                  <a:pt x="170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7"/>
          <p:cNvSpPr/>
          <p:nvPr/>
        </p:nvSpPr>
        <p:spPr>
          <a:xfrm>
            <a:off x="976560" y="1576937"/>
            <a:ext cx="4037675" cy="199689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Quattrocento Sans"/>
                <a:ea typeface="Quattrocento Sans"/>
                <a:cs typeface="Quattrocento Sans"/>
                <a:sym typeface="Quattrocento Sans"/>
              </a:rPr>
              <a:t>Programul </a:t>
            </a:r>
            <a:r>
              <a:rPr b="1" lang="en-US" sz="1200">
                <a:solidFill>
                  <a:schemeClr val="dk1"/>
                </a:solidFill>
                <a:latin typeface="Quattrocento Sans"/>
                <a:ea typeface="Quattrocento Sans"/>
                <a:cs typeface="Quattrocento Sans"/>
                <a:sym typeface="Quattrocento Sans"/>
              </a:rPr>
              <a:t>de Testare </a:t>
            </a:r>
            <a:r>
              <a:rPr b="1" i="1" lang="en-US" sz="1200">
                <a:solidFill>
                  <a:schemeClr val="dk1"/>
                </a:solidFill>
                <a:latin typeface="Quattrocento Sans"/>
                <a:ea typeface="Quattrocento Sans"/>
                <a:cs typeface="Quattrocento Sans"/>
                <a:sym typeface="Quattrocento Sans"/>
              </a:rPr>
              <a:t>Real Time </a:t>
            </a:r>
            <a:r>
              <a:rPr b="1" lang="en-US" sz="1200">
                <a:solidFill>
                  <a:schemeClr val="dk1"/>
                </a:solidFill>
                <a:latin typeface="Quattrocento Sans"/>
                <a:ea typeface="Quattrocento Sans"/>
                <a:cs typeface="Quattrocento Sans"/>
                <a:sym typeface="Quattrocento Sans"/>
              </a:rPr>
              <a:t>RT-PCR coordonat de Centrul de testare ALPHA în parteneriat cu Technomed Group </a:t>
            </a:r>
            <a:r>
              <a:rPr lang="en-US" sz="1200">
                <a:solidFill>
                  <a:schemeClr val="dk1"/>
                </a:solidFill>
                <a:latin typeface="Quattrocento Sans"/>
                <a:ea typeface="Quattrocento Sans"/>
                <a:cs typeface="Quattrocento Sans"/>
                <a:sym typeface="Quattrocento Sans"/>
              </a:rPr>
              <a:t>va ajuta orice afacere sau organizație să prevină întreruperea activității în contextul apariției unei îmbolnăviri, precum si să ofere clienților garanția unui mediu cât se poate de sigur din punct de vedere epidemiologic</a:t>
            </a:r>
            <a:endParaRPr/>
          </a:p>
        </p:txBody>
      </p:sp>
      <p:sp>
        <p:nvSpPr>
          <p:cNvPr id="129" name="Google Shape;129;p7"/>
          <p:cNvSpPr/>
          <p:nvPr/>
        </p:nvSpPr>
        <p:spPr>
          <a:xfrm flipH="1" rot="10800000">
            <a:off x="0" y="-1"/>
            <a:ext cx="435429" cy="34834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7"/>
          <p:cNvSpPr/>
          <p:nvPr/>
        </p:nvSpPr>
        <p:spPr>
          <a:xfrm rot="10800000">
            <a:off x="11923486" y="-1"/>
            <a:ext cx="537028" cy="462956"/>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3">
            <a:alphaModFix/>
          </a:blip>
          <a:srcRect b="0" l="0" r="0" t="0"/>
          <a:stretch/>
        </p:blipFill>
        <p:spPr>
          <a:xfrm>
            <a:off x="6769988" y="2008816"/>
            <a:ext cx="4454655" cy="2983028"/>
          </a:xfrm>
          <a:custGeom>
            <a:rect b="b" l="l" r="r" t="t"/>
            <a:pathLst>
              <a:path extrusionOk="0" h="5049668" w="5846581">
                <a:moveTo>
                  <a:pt x="2923291" y="0"/>
                </a:moveTo>
                <a:lnTo>
                  <a:pt x="5846581" y="409074"/>
                </a:lnTo>
                <a:lnTo>
                  <a:pt x="5846581" y="5049668"/>
                </a:lnTo>
                <a:lnTo>
                  <a:pt x="2923291" y="4640594"/>
                </a:lnTo>
                <a:lnTo>
                  <a:pt x="0" y="5049668"/>
                </a:lnTo>
                <a:lnTo>
                  <a:pt x="0" y="409074"/>
                </a:lnTo>
                <a:close/>
              </a:path>
            </a:pathLst>
          </a:custGeom>
          <a:noFill/>
          <a:ln>
            <a:noFill/>
          </a:ln>
        </p:spPr>
      </p:pic>
      <p:sp>
        <p:nvSpPr>
          <p:cNvPr id="132" name="Google Shape;132;p7"/>
          <p:cNvSpPr/>
          <p:nvPr/>
        </p:nvSpPr>
        <p:spPr>
          <a:xfrm>
            <a:off x="946225" y="3882938"/>
            <a:ext cx="300031" cy="248160"/>
          </a:xfrm>
          <a:custGeom>
            <a:rect b="b" l="l" r="r" t="t"/>
            <a:pathLst>
              <a:path extrusionOk="0" h="2928" w="3539">
                <a:moveTo>
                  <a:pt x="2563" y="2196"/>
                </a:moveTo>
                <a:lnTo>
                  <a:pt x="2524" y="2199"/>
                </a:lnTo>
                <a:lnTo>
                  <a:pt x="2487" y="2207"/>
                </a:lnTo>
                <a:lnTo>
                  <a:pt x="2452" y="2221"/>
                </a:lnTo>
                <a:lnTo>
                  <a:pt x="2420" y="2242"/>
                </a:lnTo>
                <a:lnTo>
                  <a:pt x="2390" y="2268"/>
                </a:lnTo>
                <a:lnTo>
                  <a:pt x="2364" y="2298"/>
                </a:lnTo>
                <a:lnTo>
                  <a:pt x="2345" y="2329"/>
                </a:lnTo>
                <a:lnTo>
                  <a:pt x="2330" y="2364"/>
                </a:lnTo>
                <a:lnTo>
                  <a:pt x="2321" y="2400"/>
                </a:lnTo>
                <a:lnTo>
                  <a:pt x="2319" y="2440"/>
                </a:lnTo>
                <a:lnTo>
                  <a:pt x="2321" y="2479"/>
                </a:lnTo>
                <a:lnTo>
                  <a:pt x="2330" y="2516"/>
                </a:lnTo>
                <a:lnTo>
                  <a:pt x="2345" y="2551"/>
                </a:lnTo>
                <a:lnTo>
                  <a:pt x="2364" y="2583"/>
                </a:lnTo>
                <a:lnTo>
                  <a:pt x="2390" y="2613"/>
                </a:lnTo>
                <a:lnTo>
                  <a:pt x="2420" y="2637"/>
                </a:lnTo>
                <a:lnTo>
                  <a:pt x="2452" y="2658"/>
                </a:lnTo>
                <a:lnTo>
                  <a:pt x="2487" y="2672"/>
                </a:lnTo>
                <a:lnTo>
                  <a:pt x="2524" y="2681"/>
                </a:lnTo>
                <a:lnTo>
                  <a:pt x="2563" y="2684"/>
                </a:lnTo>
                <a:lnTo>
                  <a:pt x="2602" y="2681"/>
                </a:lnTo>
                <a:lnTo>
                  <a:pt x="2639" y="2672"/>
                </a:lnTo>
                <a:lnTo>
                  <a:pt x="2673" y="2658"/>
                </a:lnTo>
                <a:lnTo>
                  <a:pt x="2705" y="2637"/>
                </a:lnTo>
                <a:lnTo>
                  <a:pt x="2735" y="2613"/>
                </a:lnTo>
                <a:lnTo>
                  <a:pt x="2761" y="2583"/>
                </a:lnTo>
                <a:lnTo>
                  <a:pt x="2782" y="2551"/>
                </a:lnTo>
                <a:lnTo>
                  <a:pt x="2796" y="2516"/>
                </a:lnTo>
                <a:lnTo>
                  <a:pt x="2804" y="2479"/>
                </a:lnTo>
                <a:lnTo>
                  <a:pt x="2807" y="2440"/>
                </a:lnTo>
                <a:lnTo>
                  <a:pt x="2804" y="2400"/>
                </a:lnTo>
                <a:lnTo>
                  <a:pt x="2796" y="2364"/>
                </a:lnTo>
                <a:lnTo>
                  <a:pt x="2782" y="2329"/>
                </a:lnTo>
                <a:lnTo>
                  <a:pt x="2761" y="2298"/>
                </a:lnTo>
                <a:lnTo>
                  <a:pt x="2735" y="2268"/>
                </a:lnTo>
                <a:lnTo>
                  <a:pt x="2705" y="2242"/>
                </a:lnTo>
                <a:lnTo>
                  <a:pt x="2673" y="2221"/>
                </a:lnTo>
                <a:lnTo>
                  <a:pt x="2639" y="2207"/>
                </a:lnTo>
                <a:lnTo>
                  <a:pt x="2602" y="2199"/>
                </a:lnTo>
                <a:lnTo>
                  <a:pt x="2563" y="2196"/>
                </a:lnTo>
                <a:close/>
                <a:moveTo>
                  <a:pt x="854" y="2196"/>
                </a:moveTo>
                <a:lnTo>
                  <a:pt x="815" y="2199"/>
                </a:lnTo>
                <a:lnTo>
                  <a:pt x="778" y="2207"/>
                </a:lnTo>
                <a:lnTo>
                  <a:pt x="743" y="2221"/>
                </a:lnTo>
                <a:lnTo>
                  <a:pt x="711" y="2242"/>
                </a:lnTo>
                <a:lnTo>
                  <a:pt x="681" y="2268"/>
                </a:lnTo>
                <a:lnTo>
                  <a:pt x="655" y="2298"/>
                </a:lnTo>
                <a:lnTo>
                  <a:pt x="636" y="2329"/>
                </a:lnTo>
                <a:lnTo>
                  <a:pt x="621" y="2364"/>
                </a:lnTo>
                <a:lnTo>
                  <a:pt x="613" y="2400"/>
                </a:lnTo>
                <a:lnTo>
                  <a:pt x="610" y="2440"/>
                </a:lnTo>
                <a:lnTo>
                  <a:pt x="613" y="2479"/>
                </a:lnTo>
                <a:lnTo>
                  <a:pt x="621" y="2516"/>
                </a:lnTo>
                <a:lnTo>
                  <a:pt x="636" y="2551"/>
                </a:lnTo>
                <a:lnTo>
                  <a:pt x="655" y="2583"/>
                </a:lnTo>
                <a:lnTo>
                  <a:pt x="681" y="2613"/>
                </a:lnTo>
                <a:lnTo>
                  <a:pt x="711" y="2637"/>
                </a:lnTo>
                <a:lnTo>
                  <a:pt x="743" y="2658"/>
                </a:lnTo>
                <a:lnTo>
                  <a:pt x="778" y="2672"/>
                </a:lnTo>
                <a:lnTo>
                  <a:pt x="815" y="2681"/>
                </a:lnTo>
                <a:lnTo>
                  <a:pt x="854" y="2684"/>
                </a:lnTo>
                <a:lnTo>
                  <a:pt x="894" y="2681"/>
                </a:lnTo>
                <a:lnTo>
                  <a:pt x="930" y="2672"/>
                </a:lnTo>
                <a:lnTo>
                  <a:pt x="964" y="2658"/>
                </a:lnTo>
                <a:lnTo>
                  <a:pt x="997" y="2637"/>
                </a:lnTo>
                <a:lnTo>
                  <a:pt x="1027" y="2613"/>
                </a:lnTo>
                <a:lnTo>
                  <a:pt x="1052" y="2583"/>
                </a:lnTo>
                <a:lnTo>
                  <a:pt x="1073" y="2551"/>
                </a:lnTo>
                <a:lnTo>
                  <a:pt x="1087" y="2516"/>
                </a:lnTo>
                <a:lnTo>
                  <a:pt x="1095" y="2479"/>
                </a:lnTo>
                <a:lnTo>
                  <a:pt x="1098" y="2440"/>
                </a:lnTo>
                <a:lnTo>
                  <a:pt x="1095" y="2400"/>
                </a:lnTo>
                <a:lnTo>
                  <a:pt x="1087" y="2364"/>
                </a:lnTo>
                <a:lnTo>
                  <a:pt x="1073" y="2329"/>
                </a:lnTo>
                <a:lnTo>
                  <a:pt x="1052" y="2298"/>
                </a:lnTo>
                <a:lnTo>
                  <a:pt x="1027" y="2268"/>
                </a:lnTo>
                <a:lnTo>
                  <a:pt x="997" y="2242"/>
                </a:lnTo>
                <a:lnTo>
                  <a:pt x="964" y="2221"/>
                </a:lnTo>
                <a:lnTo>
                  <a:pt x="930" y="2207"/>
                </a:lnTo>
                <a:lnTo>
                  <a:pt x="894" y="2199"/>
                </a:lnTo>
                <a:lnTo>
                  <a:pt x="854" y="2196"/>
                </a:lnTo>
                <a:close/>
                <a:moveTo>
                  <a:pt x="797" y="975"/>
                </a:moveTo>
                <a:lnTo>
                  <a:pt x="781" y="980"/>
                </a:lnTo>
                <a:lnTo>
                  <a:pt x="767" y="985"/>
                </a:lnTo>
                <a:lnTo>
                  <a:pt x="755" y="993"/>
                </a:lnTo>
                <a:lnTo>
                  <a:pt x="383" y="1365"/>
                </a:lnTo>
                <a:lnTo>
                  <a:pt x="372" y="1386"/>
                </a:lnTo>
                <a:lnTo>
                  <a:pt x="366" y="1406"/>
                </a:lnTo>
                <a:lnTo>
                  <a:pt x="366" y="1464"/>
                </a:lnTo>
                <a:lnTo>
                  <a:pt x="1098" y="1464"/>
                </a:lnTo>
                <a:lnTo>
                  <a:pt x="1098" y="975"/>
                </a:lnTo>
                <a:lnTo>
                  <a:pt x="797" y="975"/>
                </a:lnTo>
                <a:close/>
                <a:moveTo>
                  <a:pt x="2136" y="244"/>
                </a:moveTo>
                <a:lnTo>
                  <a:pt x="2119" y="246"/>
                </a:lnTo>
                <a:lnTo>
                  <a:pt x="2105" y="252"/>
                </a:lnTo>
                <a:lnTo>
                  <a:pt x="2092" y="261"/>
                </a:lnTo>
                <a:lnTo>
                  <a:pt x="2082" y="273"/>
                </a:lnTo>
                <a:lnTo>
                  <a:pt x="2077" y="288"/>
                </a:lnTo>
                <a:lnTo>
                  <a:pt x="2075" y="305"/>
                </a:lnTo>
                <a:lnTo>
                  <a:pt x="2075" y="732"/>
                </a:lnTo>
                <a:lnTo>
                  <a:pt x="1648" y="732"/>
                </a:lnTo>
                <a:lnTo>
                  <a:pt x="1631" y="734"/>
                </a:lnTo>
                <a:lnTo>
                  <a:pt x="1617" y="740"/>
                </a:lnTo>
                <a:lnTo>
                  <a:pt x="1604" y="749"/>
                </a:lnTo>
                <a:lnTo>
                  <a:pt x="1594" y="762"/>
                </a:lnTo>
                <a:lnTo>
                  <a:pt x="1589" y="776"/>
                </a:lnTo>
                <a:lnTo>
                  <a:pt x="1587" y="793"/>
                </a:lnTo>
                <a:lnTo>
                  <a:pt x="1587" y="1159"/>
                </a:lnTo>
                <a:lnTo>
                  <a:pt x="1589" y="1176"/>
                </a:lnTo>
                <a:lnTo>
                  <a:pt x="1594" y="1190"/>
                </a:lnTo>
                <a:lnTo>
                  <a:pt x="1604" y="1203"/>
                </a:lnTo>
                <a:lnTo>
                  <a:pt x="1617" y="1212"/>
                </a:lnTo>
                <a:lnTo>
                  <a:pt x="1631" y="1218"/>
                </a:lnTo>
                <a:lnTo>
                  <a:pt x="1648" y="1220"/>
                </a:lnTo>
                <a:lnTo>
                  <a:pt x="2075" y="1220"/>
                </a:lnTo>
                <a:lnTo>
                  <a:pt x="2075" y="1647"/>
                </a:lnTo>
                <a:lnTo>
                  <a:pt x="2077" y="1664"/>
                </a:lnTo>
                <a:lnTo>
                  <a:pt x="2082" y="1678"/>
                </a:lnTo>
                <a:lnTo>
                  <a:pt x="2092" y="1691"/>
                </a:lnTo>
                <a:lnTo>
                  <a:pt x="2105" y="1700"/>
                </a:lnTo>
                <a:lnTo>
                  <a:pt x="2119" y="1706"/>
                </a:lnTo>
                <a:lnTo>
                  <a:pt x="2136" y="1708"/>
                </a:lnTo>
                <a:lnTo>
                  <a:pt x="2502" y="1708"/>
                </a:lnTo>
                <a:lnTo>
                  <a:pt x="2519" y="1706"/>
                </a:lnTo>
                <a:lnTo>
                  <a:pt x="2534" y="1700"/>
                </a:lnTo>
                <a:lnTo>
                  <a:pt x="2546" y="1691"/>
                </a:lnTo>
                <a:lnTo>
                  <a:pt x="2555" y="1678"/>
                </a:lnTo>
                <a:lnTo>
                  <a:pt x="2561" y="1664"/>
                </a:lnTo>
                <a:lnTo>
                  <a:pt x="2563" y="1647"/>
                </a:lnTo>
                <a:lnTo>
                  <a:pt x="2563" y="1220"/>
                </a:lnTo>
                <a:lnTo>
                  <a:pt x="2990" y="1220"/>
                </a:lnTo>
                <a:lnTo>
                  <a:pt x="3007" y="1218"/>
                </a:lnTo>
                <a:lnTo>
                  <a:pt x="3022" y="1212"/>
                </a:lnTo>
                <a:lnTo>
                  <a:pt x="3034" y="1203"/>
                </a:lnTo>
                <a:lnTo>
                  <a:pt x="3043" y="1190"/>
                </a:lnTo>
                <a:lnTo>
                  <a:pt x="3049" y="1176"/>
                </a:lnTo>
                <a:lnTo>
                  <a:pt x="3051" y="1159"/>
                </a:lnTo>
                <a:lnTo>
                  <a:pt x="3051" y="793"/>
                </a:lnTo>
                <a:lnTo>
                  <a:pt x="3049" y="776"/>
                </a:lnTo>
                <a:lnTo>
                  <a:pt x="3043" y="762"/>
                </a:lnTo>
                <a:lnTo>
                  <a:pt x="3034" y="749"/>
                </a:lnTo>
                <a:lnTo>
                  <a:pt x="3022" y="740"/>
                </a:lnTo>
                <a:lnTo>
                  <a:pt x="3007" y="734"/>
                </a:lnTo>
                <a:lnTo>
                  <a:pt x="2990" y="732"/>
                </a:lnTo>
                <a:lnTo>
                  <a:pt x="2563" y="732"/>
                </a:lnTo>
                <a:lnTo>
                  <a:pt x="2563" y="305"/>
                </a:lnTo>
                <a:lnTo>
                  <a:pt x="2561" y="288"/>
                </a:lnTo>
                <a:lnTo>
                  <a:pt x="2555" y="273"/>
                </a:lnTo>
                <a:lnTo>
                  <a:pt x="2546" y="261"/>
                </a:lnTo>
                <a:lnTo>
                  <a:pt x="2534" y="252"/>
                </a:lnTo>
                <a:lnTo>
                  <a:pt x="2519" y="246"/>
                </a:lnTo>
                <a:lnTo>
                  <a:pt x="2502" y="244"/>
                </a:lnTo>
                <a:lnTo>
                  <a:pt x="2136" y="244"/>
                </a:lnTo>
                <a:close/>
                <a:moveTo>
                  <a:pt x="1221" y="0"/>
                </a:moveTo>
                <a:lnTo>
                  <a:pt x="3417" y="0"/>
                </a:lnTo>
                <a:lnTo>
                  <a:pt x="3441" y="2"/>
                </a:lnTo>
                <a:lnTo>
                  <a:pt x="3464" y="9"/>
                </a:lnTo>
                <a:lnTo>
                  <a:pt x="3484" y="20"/>
                </a:lnTo>
                <a:lnTo>
                  <a:pt x="3502" y="36"/>
                </a:lnTo>
                <a:lnTo>
                  <a:pt x="3519" y="55"/>
                </a:lnTo>
                <a:lnTo>
                  <a:pt x="3530" y="76"/>
                </a:lnTo>
                <a:lnTo>
                  <a:pt x="3537" y="98"/>
                </a:lnTo>
                <a:lnTo>
                  <a:pt x="3539" y="122"/>
                </a:lnTo>
                <a:lnTo>
                  <a:pt x="3539" y="2318"/>
                </a:lnTo>
                <a:lnTo>
                  <a:pt x="3537" y="2342"/>
                </a:lnTo>
                <a:lnTo>
                  <a:pt x="3530" y="2364"/>
                </a:lnTo>
                <a:lnTo>
                  <a:pt x="3519" y="2384"/>
                </a:lnTo>
                <a:lnTo>
                  <a:pt x="3502" y="2404"/>
                </a:lnTo>
                <a:lnTo>
                  <a:pt x="3484" y="2420"/>
                </a:lnTo>
                <a:lnTo>
                  <a:pt x="3464" y="2431"/>
                </a:lnTo>
                <a:lnTo>
                  <a:pt x="3441" y="2438"/>
                </a:lnTo>
                <a:lnTo>
                  <a:pt x="3417" y="2440"/>
                </a:lnTo>
                <a:lnTo>
                  <a:pt x="3051" y="2440"/>
                </a:lnTo>
                <a:lnTo>
                  <a:pt x="3048" y="2496"/>
                </a:lnTo>
                <a:lnTo>
                  <a:pt x="3039" y="2551"/>
                </a:lnTo>
                <a:lnTo>
                  <a:pt x="3025" y="2602"/>
                </a:lnTo>
                <a:lnTo>
                  <a:pt x="3005" y="2651"/>
                </a:lnTo>
                <a:lnTo>
                  <a:pt x="2978" y="2699"/>
                </a:lnTo>
                <a:lnTo>
                  <a:pt x="2946" y="2743"/>
                </a:lnTo>
                <a:lnTo>
                  <a:pt x="2908" y="2784"/>
                </a:lnTo>
                <a:lnTo>
                  <a:pt x="2866" y="2823"/>
                </a:lnTo>
                <a:lnTo>
                  <a:pt x="2821" y="2855"/>
                </a:lnTo>
                <a:lnTo>
                  <a:pt x="2774" y="2881"/>
                </a:lnTo>
                <a:lnTo>
                  <a:pt x="2726" y="2901"/>
                </a:lnTo>
                <a:lnTo>
                  <a:pt x="2673" y="2916"/>
                </a:lnTo>
                <a:lnTo>
                  <a:pt x="2620" y="2925"/>
                </a:lnTo>
                <a:lnTo>
                  <a:pt x="2563" y="2928"/>
                </a:lnTo>
                <a:lnTo>
                  <a:pt x="2506" y="2925"/>
                </a:lnTo>
                <a:lnTo>
                  <a:pt x="2452" y="2916"/>
                </a:lnTo>
                <a:lnTo>
                  <a:pt x="2401" y="2901"/>
                </a:lnTo>
                <a:lnTo>
                  <a:pt x="2351" y="2881"/>
                </a:lnTo>
                <a:lnTo>
                  <a:pt x="2304" y="2855"/>
                </a:lnTo>
                <a:lnTo>
                  <a:pt x="2260" y="2823"/>
                </a:lnTo>
                <a:lnTo>
                  <a:pt x="2217" y="2784"/>
                </a:lnTo>
                <a:lnTo>
                  <a:pt x="2180" y="2743"/>
                </a:lnTo>
                <a:lnTo>
                  <a:pt x="2148" y="2699"/>
                </a:lnTo>
                <a:lnTo>
                  <a:pt x="2122" y="2651"/>
                </a:lnTo>
                <a:lnTo>
                  <a:pt x="2101" y="2602"/>
                </a:lnTo>
                <a:lnTo>
                  <a:pt x="2086" y="2551"/>
                </a:lnTo>
                <a:lnTo>
                  <a:pt x="2078" y="2496"/>
                </a:lnTo>
                <a:lnTo>
                  <a:pt x="2075" y="2440"/>
                </a:lnTo>
                <a:lnTo>
                  <a:pt x="1342" y="2440"/>
                </a:lnTo>
                <a:lnTo>
                  <a:pt x="1340" y="2496"/>
                </a:lnTo>
                <a:lnTo>
                  <a:pt x="1331" y="2551"/>
                </a:lnTo>
                <a:lnTo>
                  <a:pt x="1316" y="2602"/>
                </a:lnTo>
                <a:lnTo>
                  <a:pt x="1296" y="2651"/>
                </a:lnTo>
                <a:lnTo>
                  <a:pt x="1269" y="2699"/>
                </a:lnTo>
                <a:lnTo>
                  <a:pt x="1238" y="2743"/>
                </a:lnTo>
                <a:lnTo>
                  <a:pt x="1199" y="2784"/>
                </a:lnTo>
                <a:lnTo>
                  <a:pt x="1157" y="2823"/>
                </a:lnTo>
                <a:lnTo>
                  <a:pt x="1112" y="2855"/>
                </a:lnTo>
                <a:lnTo>
                  <a:pt x="1066" y="2881"/>
                </a:lnTo>
                <a:lnTo>
                  <a:pt x="1017" y="2901"/>
                </a:lnTo>
                <a:lnTo>
                  <a:pt x="965" y="2916"/>
                </a:lnTo>
                <a:lnTo>
                  <a:pt x="911" y="2925"/>
                </a:lnTo>
                <a:lnTo>
                  <a:pt x="854" y="2928"/>
                </a:lnTo>
                <a:lnTo>
                  <a:pt x="798" y="2925"/>
                </a:lnTo>
                <a:lnTo>
                  <a:pt x="743" y="2916"/>
                </a:lnTo>
                <a:lnTo>
                  <a:pt x="692" y="2901"/>
                </a:lnTo>
                <a:lnTo>
                  <a:pt x="643" y="2881"/>
                </a:lnTo>
                <a:lnTo>
                  <a:pt x="595" y="2855"/>
                </a:lnTo>
                <a:lnTo>
                  <a:pt x="551" y="2823"/>
                </a:lnTo>
                <a:lnTo>
                  <a:pt x="510" y="2784"/>
                </a:lnTo>
                <a:lnTo>
                  <a:pt x="471" y="2743"/>
                </a:lnTo>
                <a:lnTo>
                  <a:pt x="439" y="2699"/>
                </a:lnTo>
                <a:lnTo>
                  <a:pt x="413" y="2651"/>
                </a:lnTo>
                <a:lnTo>
                  <a:pt x="393" y="2602"/>
                </a:lnTo>
                <a:lnTo>
                  <a:pt x="378" y="2551"/>
                </a:lnTo>
                <a:lnTo>
                  <a:pt x="369" y="2496"/>
                </a:lnTo>
                <a:lnTo>
                  <a:pt x="366" y="2440"/>
                </a:lnTo>
                <a:lnTo>
                  <a:pt x="122" y="2440"/>
                </a:lnTo>
                <a:lnTo>
                  <a:pt x="98" y="2438"/>
                </a:lnTo>
                <a:lnTo>
                  <a:pt x="76" y="2431"/>
                </a:lnTo>
                <a:lnTo>
                  <a:pt x="55" y="2420"/>
                </a:lnTo>
                <a:lnTo>
                  <a:pt x="36" y="2404"/>
                </a:lnTo>
                <a:lnTo>
                  <a:pt x="20" y="2384"/>
                </a:lnTo>
                <a:lnTo>
                  <a:pt x="9" y="2364"/>
                </a:lnTo>
                <a:lnTo>
                  <a:pt x="2" y="2342"/>
                </a:lnTo>
                <a:lnTo>
                  <a:pt x="0" y="2318"/>
                </a:lnTo>
                <a:lnTo>
                  <a:pt x="0" y="2318"/>
                </a:lnTo>
                <a:lnTo>
                  <a:pt x="2" y="2294"/>
                </a:lnTo>
                <a:lnTo>
                  <a:pt x="9" y="2272"/>
                </a:lnTo>
                <a:lnTo>
                  <a:pt x="20" y="2250"/>
                </a:lnTo>
                <a:lnTo>
                  <a:pt x="36" y="2232"/>
                </a:lnTo>
                <a:lnTo>
                  <a:pt x="55" y="2216"/>
                </a:lnTo>
                <a:lnTo>
                  <a:pt x="76" y="2205"/>
                </a:lnTo>
                <a:lnTo>
                  <a:pt x="98" y="2198"/>
                </a:lnTo>
                <a:lnTo>
                  <a:pt x="122" y="2196"/>
                </a:lnTo>
                <a:lnTo>
                  <a:pt x="122" y="1403"/>
                </a:lnTo>
                <a:lnTo>
                  <a:pt x="124" y="1369"/>
                </a:lnTo>
                <a:lnTo>
                  <a:pt x="133" y="1331"/>
                </a:lnTo>
                <a:lnTo>
                  <a:pt x="147" y="1292"/>
                </a:lnTo>
                <a:lnTo>
                  <a:pt x="164" y="1254"/>
                </a:lnTo>
                <a:lnTo>
                  <a:pt x="185" y="1222"/>
                </a:lnTo>
                <a:lnTo>
                  <a:pt x="208" y="1195"/>
                </a:lnTo>
                <a:lnTo>
                  <a:pt x="586" y="818"/>
                </a:lnTo>
                <a:lnTo>
                  <a:pt x="613" y="795"/>
                </a:lnTo>
                <a:lnTo>
                  <a:pt x="645" y="775"/>
                </a:lnTo>
                <a:lnTo>
                  <a:pt x="682" y="757"/>
                </a:lnTo>
                <a:lnTo>
                  <a:pt x="722" y="743"/>
                </a:lnTo>
                <a:lnTo>
                  <a:pt x="758" y="734"/>
                </a:lnTo>
                <a:lnTo>
                  <a:pt x="793" y="732"/>
                </a:lnTo>
                <a:lnTo>
                  <a:pt x="1098" y="732"/>
                </a:lnTo>
                <a:lnTo>
                  <a:pt x="1098" y="122"/>
                </a:lnTo>
                <a:lnTo>
                  <a:pt x="1101" y="98"/>
                </a:lnTo>
                <a:lnTo>
                  <a:pt x="1107" y="76"/>
                </a:lnTo>
                <a:lnTo>
                  <a:pt x="1119" y="55"/>
                </a:lnTo>
                <a:lnTo>
                  <a:pt x="1135" y="36"/>
                </a:lnTo>
                <a:lnTo>
                  <a:pt x="1153" y="20"/>
                </a:lnTo>
                <a:lnTo>
                  <a:pt x="1175" y="9"/>
                </a:lnTo>
                <a:lnTo>
                  <a:pt x="1196" y="2"/>
                </a:lnTo>
                <a:lnTo>
                  <a:pt x="12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p:nvPr/>
        </p:nvSpPr>
        <p:spPr>
          <a:xfrm flipH="1" rot="10800000">
            <a:off x="-1" y="5829574"/>
            <a:ext cx="12192000" cy="102842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8"/>
          <p:cNvSpPr txBox="1"/>
          <p:nvPr/>
        </p:nvSpPr>
        <p:spPr>
          <a:xfrm>
            <a:off x="1532765" y="1346538"/>
            <a:ext cx="518106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41CF9B"/>
                </a:solidFill>
                <a:latin typeface="Calibri"/>
                <a:ea typeface="Calibri"/>
                <a:cs typeface="Calibri"/>
                <a:sym typeface="Calibri"/>
              </a:rPr>
              <a:t>Real Time RT-PCR</a:t>
            </a:r>
            <a:endParaRPr b="1" sz="4400">
              <a:solidFill>
                <a:srgbClr val="41CF9B"/>
              </a:solidFill>
              <a:latin typeface="Poppins SemiBold"/>
              <a:ea typeface="Poppins SemiBold"/>
              <a:cs typeface="Poppins SemiBold"/>
              <a:sym typeface="Poppins SemiBold"/>
            </a:endParaRPr>
          </a:p>
        </p:txBody>
      </p:sp>
      <p:sp>
        <p:nvSpPr>
          <p:cNvPr id="139" name="Google Shape;139;p8"/>
          <p:cNvSpPr/>
          <p:nvPr/>
        </p:nvSpPr>
        <p:spPr>
          <a:xfrm flipH="1">
            <a:off x="1340953" y="1233803"/>
            <a:ext cx="149272" cy="149272"/>
          </a:xfrm>
          <a:prstGeom prst="plus">
            <a:avLst>
              <a:gd fmla="val 37278"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8"/>
          <p:cNvSpPr/>
          <p:nvPr/>
        </p:nvSpPr>
        <p:spPr>
          <a:xfrm>
            <a:off x="1195956" y="2514689"/>
            <a:ext cx="336810" cy="33573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Quattrocento Sans"/>
                <a:ea typeface="Quattrocento Sans"/>
                <a:cs typeface="Quattrocento Sans"/>
                <a:sym typeface="Quattrocento Sans"/>
              </a:rPr>
              <a:t>1</a:t>
            </a:r>
            <a:endParaRPr sz="1600">
              <a:solidFill>
                <a:schemeClr val="lt1"/>
              </a:solidFill>
              <a:latin typeface="Quattrocento Sans"/>
              <a:ea typeface="Quattrocento Sans"/>
              <a:cs typeface="Quattrocento Sans"/>
              <a:sym typeface="Quattrocento Sans"/>
            </a:endParaRPr>
          </a:p>
        </p:txBody>
      </p:sp>
      <p:sp>
        <p:nvSpPr>
          <p:cNvPr id="141" name="Google Shape;141;p8"/>
          <p:cNvSpPr/>
          <p:nvPr/>
        </p:nvSpPr>
        <p:spPr>
          <a:xfrm>
            <a:off x="1571955" y="2410216"/>
            <a:ext cx="5141880" cy="10284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chemeClr val="dk1"/>
                </a:solidFill>
                <a:latin typeface="Calibri"/>
                <a:ea typeface="Calibri"/>
                <a:cs typeface="Calibri"/>
                <a:sym typeface="Calibri"/>
              </a:rPr>
              <a:t>Acest dispozitiv utilizează filtre optice, fascicule, lentile și oglinzi într-un test de reacție în lanț a polimerazei (rRT-PCR), în care un mic eșantion de ADN este amplificat și studiat în detaliu. </a:t>
            </a:r>
            <a:endParaRPr sz="1400">
              <a:solidFill>
                <a:schemeClr val="dk1"/>
              </a:solidFill>
              <a:latin typeface="Quattrocento Sans"/>
              <a:ea typeface="Quattrocento Sans"/>
              <a:cs typeface="Quattrocento Sans"/>
              <a:sym typeface="Quattrocento Sans"/>
            </a:endParaRPr>
          </a:p>
        </p:txBody>
      </p:sp>
      <p:sp>
        <p:nvSpPr>
          <p:cNvPr id="142" name="Google Shape;142;p8"/>
          <p:cNvSpPr/>
          <p:nvPr/>
        </p:nvSpPr>
        <p:spPr>
          <a:xfrm>
            <a:off x="1195956" y="3538226"/>
            <a:ext cx="336810" cy="33573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Quattrocento Sans"/>
                <a:ea typeface="Quattrocento Sans"/>
                <a:cs typeface="Quattrocento Sans"/>
                <a:sym typeface="Quattrocento Sans"/>
              </a:rPr>
              <a:t>2</a:t>
            </a:r>
            <a:endParaRPr sz="1600">
              <a:solidFill>
                <a:schemeClr val="lt1"/>
              </a:solidFill>
              <a:latin typeface="Quattrocento Sans"/>
              <a:ea typeface="Quattrocento Sans"/>
              <a:cs typeface="Quattrocento Sans"/>
              <a:sym typeface="Quattrocento Sans"/>
            </a:endParaRPr>
          </a:p>
        </p:txBody>
      </p:sp>
      <p:sp>
        <p:nvSpPr>
          <p:cNvPr id="143" name="Google Shape;143;p8"/>
          <p:cNvSpPr/>
          <p:nvPr/>
        </p:nvSpPr>
        <p:spPr>
          <a:xfrm>
            <a:off x="1195956" y="4527089"/>
            <a:ext cx="336810" cy="33573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Quattrocento Sans"/>
                <a:ea typeface="Quattrocento Sans"/>
                <a:cs typeface="Quattrocento Sans"/>
                <a:sym typeface="Quattrocento Sans"/>
              </a:rPr>
              <a:t>3</a:t>
            </a:r>
            <a:endParaRPr sz="1600">
              <a:solidFill>
                <a:schemeClr val="lt1"/>
              </a:solidFill>
              <a:latin typeface="Quattrocento Sans"/>
              <a:ea typeface="Quattrocento Sans"/>
              <a:cs typeface="Quattrocento Sans"/>
              <a:sym typeface="Quattrocento Sans"/>
            </a:endParaRPr>
          </a:p>
        </p:txBody>
      </p:sp>
      <p:sp>
        <p:nvSpPr>
          <p:cNvPr id="144" name="Google Shape;144;p8"/>
          <p:cNvSpPr/>
          <p:nvPr/>
        </p:nvSpPr>
        <p:spPr>
          <a:xfrm flipH="1" rot="10800000">
            <a:off x="0" y="-1"/>
            <a:ext cx="435429" cy="34834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8"/>
          <p:cNvSpPr/>
          <p:nvPr/>
        </p:nvSpPr>
        <p:spPr>
          <a:xfrm rot="10800000">
            <a:off x="11923486" y="-1"/>
            <a:ext cx="537028" cy="462956"/>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6" name="Google Shape;146;p8"/>
          <p:cNvPicPr preferRelativeResize="0"/>
          <p:nvPr/>
        </p:nvPicPr>
        <p:blipFill rotWithShape="1">
          <a:blip r:embed="rId3">
            <a:alphaModFix/>
          </a:blip>
          <a:srcRect b="0" l="0" r="0" t="0"/>
          <a:stretch/>
        </p:blipFill>
        <p:spPr>
          <a:xfrm>
            <a:off x="7326510" y="1815290"/>
            <a:ext cx="4830427" cy="4014284"/>
          </a:xfrm>
          <a:custGeom>
            <a:rect b="b" l="l" r="r" t="t"/>
            <a:pathLst>
              <a:path extrusionOk="0" h="5316471" w="4830427">
                <a:moveTo>
                  <a:pt x="0" y="0"/>
                </a:moveTo>
                <a:lnTo>
                  <a:pt x="4830427" y="0"/>
                </a:lnTo>
                <a:lnTo>
                  <a:pt x="4830427" y="5316471"/>
                </a:lnTo>
                <a:lnTo>
                  <a:pt x="0" y="5316471"/>
                </a:lnTo>
                <a:close/>
              </a:path>
            </a:pathLst>
          </a:custGeom>
          <a:noFill/>
          <a:ln>
            <a:noFill/>
          </a:ln>
        </p:spPr>
      </p:pic>
      <p:sp>
        <p:nvSpPr>
          <p:cNvPr id="147" name="Google Shape;147;p8"/>
          <p:cNvSpPr/>
          <p:nvPr/>
        </p:nvSpPr>
        <p:spPr>
          <a:xfrm>
            <a:off x="1568276" y="3379245"/>
            <a:ext cx="5141880" cy="10284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chemeClr val="dk1"/>
                </a:solidFill>
                <a:latin typeface="Calibri"/>
                <a:ea typeface="Calibri"/>
                <a:cs typeface="Calibri"/>
                <a:sym typeface="Calibri"/>
              </a:rPr>
              <a:t>Testul nostru Real-Time RT-PCR COVID-19 va diagnostica dacă sunteți infectat sau nu cu SARS-CoV-2, virusul care cauzează boala COVID-19. </a:t>
            </a:r>
            <a:endParaRPr sz="1400">
              <a:solidFill>
                <a:schemeClr val="dk1"/>
              </a:solidFill>
              <a:latin typeface="Quattrocento Sans"/>
              <a:ea typeface="Quattrocento Sans"/>
              <a:cs typeface="Quattrocento Sans"/>
              <a:sym typeface="Quattrocento Sans"/>
            </a:endParaRPr>
          </a:p>
        </p:txBody>
      </p:sp>
      <p:sp>
        <p:nvSpPr>
          <p:cNvPr id="148" name="Google Shape;148;p8"/>
          <p:cNvSpPr/>
          <p:nvPr/>
        </p:nvSpPr>
        <p:spPr>
          <a:xfrm>
            <a:off x="1568276" y="4440493"/>
            <a:ext cx="5141880" cy="10284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chemeClr val="dk1"/>
                </a:solidFill>
                <a:latin typeface="Calibri"/>
                <a:ea typeface="Calibri"/>
                <a:cs typeface="Calibri"/>
                <a:sym typeface="Calibri"/>
              </a:rPr>
              <a:t>Pentru fiecare rezultat pozitiv, ca parte a protocolului standard de laborator, efectuăm un al doilea test pe același eșantion cu confirmare.</a:t>
            </a:r>
            <a:endParaRPr sz="1400">
              <a:solidFill>
                <a:schemeClr val="dk1"/>
              </a:solidFill>
              <a:latin typeface="Quattrocento Sans"/>
              <a:ea typeface="Quattrocento Sans"/>
              <a:cs typeface="Quattrocento Sans"/>
              <a:sym typeface="Quattrocento Sans"/>
            </a:endParaRPr>
          </a:p>
        </p:txBody>
      </p:sp>
      <p:pic>
        <p:nvPicPr>
          <p:cNvPr id="149" name="Google Shape;149;p8"/>
          <p:cNvPicPr preferRelativeResize="0"/>
          <p:nvPr/>
        </p:nvPicPr>
        <p:blipFill rotWithShape="1">
          <a:blip r:embed="rId4">
            <a:alphaModFix/>
          </a:blip>
          <a:srcRect b="0" l="0" r="0" t="0"/>
          <a:stretch/>
        </p:blipFill>
        <p:spPr>
          <a:xfrm>
            <a:off x="8461311" y="434862"/>
            <a:ext cx="2197924" cy="1236332"/>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p:nvPr/>
        </p:nvSpPr>
        <p:spPr>
          <a:xfrm>
            <a:off x="8487179" y="400897"/>
            <a:ext cx="2071666" cy="33855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1600">
                <a:solidFill>
                  <a:srgbClr val="41CF9B"/>
                </a:solidFill>
                <a:latin typeface="Quattrocento Sans"/>
                <a:ea typeface="Quattrocento Sans"/>
                <a:cs typeface="Quattrocento Sans"/>
                <a:sym typeface="Quattrocento Sans"/>
              </a:rPr>
              <a:t>Comanda testarea</a:t>
            </a:r>
            <a:endParaRPr b="1" sz="1600">
              <a:solidFill>
                <a:srgbClr val="41CF9B"/>
              </a:solidFill>
              <a:latin typeface="Quattrocento Sans"/>
              <a:ea typeface="Quattrocento Sans"/>
              <a:cs typeface="Quattrocento Sans"/>
              <a:sym typeface="Quattrocento Sans"/>
            </a:endParaRPr>
          </a:p>
        </p:txBody>
      </p:sp>
      <p:sp>
        <p:nvSpPr>
          <p:cNvPr id="155" name="Google Shape;155;p9"/>
          <p:cNvSpPr/>
          <p:nvPr/>
        </p:nvSpPr>
        <p:spPr>
          <a:xfrm>
            <a:off x="8493209" y="713951"/>
            <a:ext cx="3182117" cy="76777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Programează testarea cu unul din reprezentanții </a:t>
            </a:r>
            <a:r>
              <a:rPr b="1" lang="en-US" sz="1200">
                <a:solidFill>
                  <a:srgbClr val="0B2036"/>
                </a:solidFill>
                <a:latin typeface="Quattrocento Sans"/>
                <a:ea typeface="Quattrocento Sans"/>
                <a:cs typeface="Quattrocento Sans"/>
                <a:sym typeface="Quattrocento Sans"/>
              </a:rPr>
              <a:t>Centrului de testare ALPHA</a:t>
            </a:r>
            <a:endParaRPr sz="1200">
              <a:solidFill>
                <a:srgbClr val="0B2036"/>
              </a:solidFill>
              <a:latin typeface="Quattrocento Sans"/>
              <a:ea typeface="Quattrocento Sans"/>
              <a:cs typeface="Quattrocento Sans"/>
              <a:sym typeface="Quattrocento Sans"/>
            </a:endParaRPr>
          </a:p>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 </a:t>
            </a:r>
            <a:r>
              <a:rPr b="1" lang="en-US" sz="1200">
                <a:solidFill>
                  <a:srgbClr val="0B2036"/>
                </a:solidFill>
                <a:latin typeface="Quattrocento Sans"/>
                <a:ea typeface="Quattrocento Sans"/>
                <a:cs typeface="Quattrocento Sans"/>
                <a:sym typeface="Quattrocento Sans"/>
              </a:rPr>
              <a:t>centrutestare.ro / (0786) 292 566 </a:t>
            </a:r>
            <a:r>
              <a:rPr lang="en-US" sz="1200">
                <a:solidFill>
                  <a:srgbClr val="0B2036"/>
                </a:solidFill>
                <a:latin typeface="Quattrocento Sans"/>
                <a:ea typeface="Quattrocento Sans"/>
                <a:cs typeface="Quattrocento Sans"/>
                <a:sym typeface="Quattrocento Sans"/>
              </a:rPr>
              <a:t>)</a:t>
            </a:r>
            <a:endParaRPr sz="1200">
              <a:solidFill>
                <a:srgbClr val="0B2036"/>
              </a:solidFill>
              <a:latin typeface="Quattrocento Sans"/>
              <a:ea typeface="Quattrocento Sans"/>
              <a:cs typeface="Quattrocento Sans"/>
              <a:sym typeface="Quattrocento Sans"/>
            </a:endParaRPr>
          </a:p>
        </p:txBody>
      </p:sp>
      <p:sp>
        <p:nvSpPr>
          <p:cNvPr id="156" name="Google Shape;156;p9"/>
          <p:cNvSpPr/>
          <p:nvPr/>
        </p:nvSpPr>
        <p:spPr>
          <a:xfrm>
            <a:off x="8487179" y="3988372"/>
            <a:ext cx="1848536" cy="33855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1600">
                <a:solidFill>
                  <a:srgbClr val="41CF9B"/>
                </a:solidFill>
                <a:latin typeface="Quattrocento Sans"/>
                <a:ea typeface="Quattrocento Sans"/>
                <a:cs typeface="Quattrocento Sans"/>
                <a:sym typeface="Quattrocento Sans"/>
              </a:rPr>
              <a:t>Analiza RT-PCR</a:t>
            </a:r>
            <a:endParaRPr/>
          </a:p>
        </p:txBody>
      </p:sp>
      <p:sp>
        <p:nvSpPr>
          <p:cNvPr id="157" name="Google Shape;157;p9"/>
          <p:cNvSpPr/>
          <p:nvPr/>
        </p:nvSpPr>
        <p:spPr>
          <a:xfrm>
            <a:off x="8516635" y="4362999"/>
            <a:ext cx="3026615" cy="122360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Proba biologică recoltată este transportată în regim Bio-Hazard către laboratorul partener </a:t>
            </a:r>
            <a:r>
              <a:rPr b="1" lang="en-US" sz="1200">
                <a:solidFill>
                  <a:srgbClr val="0B2036"/>
                </a:solidFill>
                <a:latin typeface="Quattrocento Sans"/>
                <a:ea typeface="Quattrocento Sans"/>
                <a:cs typeface="Quattrocento Sans"/>
                <a:sym typeface="Quattrocento Sans"/>
              </a:rPr>
              <a:t>Technomed Group </a:t>
            </a:r>
            <a:r>
              <a:rPr lang="en-US" sz="1200">
                <a:solidFill>
                  <a:srgbClr val="0B2036"/>
                </a:solidFill>
                <a:latin typeface="Quattrocento Sans"/>
                <a:ea typeface="Quattrocento Sans"/>
                <a:cs typeface="Quattrocento Sans"/>
                <a:sym typeface="Quattrocento Sans"/>
              </a:rPr>
              <a:t>și apoi analizată prin tehnica Real Time RT-PCR.</a:t>
            </a:r>
            <a:endParaRPr sz="1200">
              <a:solidFill>
                <a:srgbClr val="0B2036"/>
              </a:solidFill>
              <a:latin typeface="Quattrocento Sans"/>
              <a:ea typeface="Quattrocento Sans"/>
              <a:cs typeface="Quattrocento Sans"/>
              <a:sym typeface="Quattrocento Sans"/>
            </a:endParaRPr>
          </a:p>
        </p:txBody>
      </p:sp>
      <p:sp>
        <p:nvSpPr>
          <p:cNvPr id="158" name="Google Shape;158;p9"/>
          <p:cNvSpPr/>
          <p:nvPr/>
        </p:nvSpPr>
        <p:spPr>
          <a:xfrm>
            <a:off x="8487179" y="1548843"/>
            <a:ext cx="2713744" cy="33855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1600">
                <a:solidFill>
                  <a:schemeClr val="accent4"/>
                </a:solidFill>
                <a:latin typeface="Quattrocento Sans"/>
                <a:ea typeface="Quattrocento Sans"/>
                <a:cs typeface="Quattrocento Sans"/>
                <a:sym typeface="Quattrocento Sans"/>
              </a:rPr>
              <a:t>Vii tu la noi, sau noi la tine</a:t>
            </a:r>
            <a:endParaRPr/>
          </a:p>
        </p:txBody>
      </p:sp>
      <p:sp>
        <p:nvSpPr>
          <p:cNvPr id="159" name="Google Shape;159;p9"/>
          <p:cNvSpPr/>
          <p:nvPr/>
        </p:nvSpPr>
        <p:spPr>
          <a:xfrm>
            <a:off x="8487179" y="5605829"/>
            <a:ext cx="1848536" cy="33855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1600">
                <a:solidFill>
                  <a:srgbClr val="41CF9B"/>
                </a:solidFill>
                <a:latin typeface="Quattrocento Sans"/>
                <a:ea typeface="Quattrocento Sans"/>
                <a:cs typeface="Quattrocento Sans"/>
                <a:sym typeface="Quattrocento Sans"/>
              </a:rPr>
              <a:t>Rezultate în 24h</a:t>
            </a:r>
            <a:endParaRPr/>
          </a:p>
        </p:txBody>
      </p:sp>
      <p:sp>
        <p:nvSpPr>
          <p:cNvPr id="160" name="Google Shape;160;p9"/>
          <p:cNvSpPr/>
          <p:nvPr/>
        </p:nvSpPr>
        <p:spPr>
          <a:xfrm>
            <a:off x="8493209" y="5899658"/>
            <a:ext cx="3268155" cy="76194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Rezultatele sunt trimise pe email, în limba română și engleză,  în maximum 24h de la momentul recoltării.</a:t>
            </a:r>
            <a:endParaRPr sz="1200">
              <a:solidFill>
                <a:srgbClr val="0B2036"/>
              </a:solidFill>
              <a:latin typeface="Quattrocento Sans"/>
              <a:ea typeface="Quattrocento Sans"/>
              <a:cs typeface="Quattrocento Sans"/>
              <a:sym typeface="Quattrocento Sans"/>
            </a:endParaRPr>
          </a:p>
        </p:txBody>
      </p:sp>
      <p:sp>
        <p:nvSpPr>
          <p:cNvPr id="161" name="Google Shape;161;p9"/>
          <p:cNvSpPr/>
          <p:nvPr/>
        </p:nvSpPr>
        <p:spPr>
          <a:xfrm>
            <a:off x="4697358" y="3532931"/>
            <a:ext cx="176092" cy="124663"/>
          </a:xfrm>
          <a:custGeom>
            <a:rect b="b" l="l" r="r" t="t"/>
            <a:pathLst>
              <a:path extrusionOk="0" h="21422" w="21335">
                <a:moveTo>
                  <a:pt x="19499" y="4188"/>
                </a:moveTo>
                <a:lnTo>
                  <a:pt x="17977" y="2290"/>
                </a:lnTo>
                <a:cubicBezTo>
                  <a:pt x="17713" y="1961"/>
                  <a:pt x="17284" y="1961"/>
                  <a:pt x="17018" y="2290"/>
                </a:cubicBezTo>
                <a:lnTo>
                  <a:pt x="8914" y="12399"/>
                </a:lnTo>
                <a:cubicBezTo>
                  <a:pt x="8384" y="13060"/>
                  <a:pt x="7524" y="13060"/>
                  <a:pt x="6996" y="12399"/>
                </a:cubicBezTo>
                <a:lnTo>
                  <a:pt x="4317" y="9058"/>
                </a:lnTo>
                <a:cubicBezTo>
                  <a:pt x="4051" y="8728"/>
                  <a:pt x="3622" y="8728"/>
                  <a:pt x="3358" y="9058"/>
                </a:cubicBezTo>
                <a:lnTo>
                  <a:pt x="1836" y="10956"/>
                </a:lnTo>
                <a:cubicBezTo>
                  <a:pt x="1572" y="11286"/>
                  <a:pt x="1572" y="11821"/>
                  <a:pt x="1836" y="12152"/>
                </a:cubicBezTo>
                <a:lnTo>
                  <a:pt x="7523" y="19246"/>
                </a:lnTo>
                <a:cubicBezTo>
                  <a:pt x="7788" y="19575"/>
                  <a:pt x="8218" y="19575"/>
                  <a:pt x="8482" y="19246"/>
                </a:cubicBezTo>
                <a:lnTo>
                  <a:pt x="10004" y="17348"/>
                </a:lnTo>
                <a:cubicBezTo>
                  <a:pt x="10076" y="17257"/>
                  <a:pt x="10125" y="17149"/>
                  <a:pt x="10158" y="17036"/>
                </a:cubicBezTo>
                <a:lnTo>
                  <a:pt x="19499" y="5385"/>
                </a:lnTo>
                <a:cubicBezTo>
                  <a:pt x="19763" y="5053"/>
                  <a:pt x="19763" y="4518"/>
                  <a:pt x="19499" y="4188"/>
                </a:cubicBezTo>
                <a:cubicBezTo>
                  <a:pt x="19499" y="4188"/>
                  <a:pt x="19499" y="4188"/>
                  <a:pt x="19499" y="4188"/>
                </a:cubicBezTo>
                <a:close/>
                <a:moveTo>
                  <a:pt x="20938" y="5983"/>
                </a:moveTo>
                <a:lnTo>
                  <a:pt x="8951" y="20934"/>
                </a:lnTo>
                <a:cubicBezTo>
                  <a:pt x="8675" y="21278"/>
                  <a:pt x="8314" y="21434"/>
                  <a:pt x="7955" y="21420"/>
                </a:cubicBezTo>
                <a:cubicBezTo>
                  <a:pt x="7597" y="21434"/>
                  <a:pt x="7233" y="21278"/>
                  <a:pt x="6958" y="20934"/>
                </a:cubicBezTo>
                <a:lnTo>
                  <a:pt x="397" y="12750"/>
                </a:lnTo>
                <a:cubicBezTo>
                  <a:pt x="-132" y="12090"/>
                  <a:pt x="-132" y="11019"/>
                  <a:pt x="397" y="10358"/>
                </a:cubicBezTo>
                <a:lnTo>
                  <a:pt x="2878" y="7263"/>
                </a:lnTo>
                <a:cubicBezTo>
                  <a:pt x="3408" y="6602"/>
                  <a:pt x="4267" y="6602"/>
                  <a:pt x="4797" y="7263"/>
                </a:cubicBezTo>
                <a:lnTo>
                  <a:pt x="7955" y="11203"/>
                </a:lnTo>
                <a:lnTo>
                  <a:pt x="16538" y="495"/>
                </a:lnTo>
                <a:cubicBezTo>
                  <a:pt x="17068" y="-165"/>
                  <a:pt x="17928" y="-165"/>
                  <a:pt x="18458" y="495"/>
                </a:cubicBezTo>
                <a:lnTo>
                  <a:pt x="20938" y="3590"/>
                </a:lnTo>
                <a:cubicBezTo>
                  <a:pt x="21467" y="4251"/>
                  <a:pt x="21467" y="5322"/>
                  <a:pt x="20938" y="5983"/>
                </a:cubicBezTo>
                <a:cubicBezTo>
                  <a:pt x="20938" y="5983"/>
                  <a:pt x="20938" y="5983"/>
                  <a:pt x="20938" y="5983"/>
                </a:cubicBezTo>
                <a:close/>
              </a:path>
            </a:pathLst>
          </a:custGeom>
          <a:solidFill>
            <a:schemeClr val="l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900">
              <a:solidFill>
                <a:schemeClr val="lt1"/>
              </a:solidFill>
              <a:latin typeface="Quattrocento Sans"/>
              <a:ea typeface="Quattrocento Sans"/>
              <a:cs typeface="Quattrocento Sans"/>
              <a:sym typeface="Quattrocento Sans"/>
            </a:endParaRPr>
          </a:p>
        </p:txBody>
      </p:sp>
      <p:sp>
        <p:nvSpPr>
          <p:cNvPr id="162" name="Google Shape;162;p9"/>
          <p:cNvSpPr/>
          <p:nvPr/>
        </p:nvSpPr>
        <p:spPr>
          <a:xfrm>
            <a:off x="4709156" y="5864949"/>
            <a:ext cx="166829" cy="153488"/>
          </a:xfrm>
          <a:custGeom>
            <a:rect b="b" l="l" r="r" t="t"/>
            <a:pathLst>
              <a:path extrusionOk="0" h="21600" w="2160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chemeClr val="lt1"/>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Quattrocento Sans"/>
              <a:ea typeface="Quattrocento Sans"/>
              <a:cs typeface="Quattrocento Sans"/>
              <a:sym typeface="Quattrocento Sans"/>
            </a:endParaRPr>
          </a:p>
        </p:txBody>
      </p:sp>
      <p:sp>
        <p:nvSpPr>
          <p:cNvPr id="163" name="Google Shape;163;p9"/>
          <p:cNvSpPr/>
          <p:nvPr/>
        </p:nvSpPr>
        <p:spPr>
          <a:xfrm flipH="1" rot="10800000">
            <a:off x="0" y="-1"/>
            <a:ext cx="435429" cy="34834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9"/>
          <p:cNvSpPr/>
          <p:nvPr/>
        </p:nvSpPr>
        <p:spPr>
          <a:xfrm rot="10800000">
            <a:off x="11923486" y="-1"/>
            <a:ext cx="537028" cy="462956"/>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9"/>
          <p:cNvSpPr txBox="1"/>
          <p:nvPr/>
        </p:nvSpPr>
        <p:spPr>
          <a:xfrm>
            <a:off x="222814" y="806916"/>
            <a:ext cx="7939674" cy="89255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200">
                <a:solidFill>
                  <a:schemeClr val="accent4"/>
                </a:solidFill>
                <a:latin typeface="Poppins SemiBold"/>
                <a:ea typeface="Poppins SemiBold"/>
                <a:cs typeface="Poppins SemiBold"/>
                <a:sym typeface="Poppins SemiBold"/>
              </a:rPr>
              <a:t>Protocol</a:t>
            </a:r>
            <a:endParaRPr/>
          </a:p>
        </p:txBody>
      </p:sp>
      <p:sp>
        <p:nvSpPr>
          <p:cNvPr id="166" name="Google Shape;166;p9"/>
          <p:cNvSpPr/>
          <p:nvPr/>
        </p:nvSpPr>
        <p:spPr>
          <a:xfrm flipH="1">
            <a:off x="980061" y="611300"/>
            <a:ext cx="149272" cy="149272"/>
          </a:xfrm>
          <a:prstGeom prst="plus">
            <a:avLst>
              <a:gd fmla="val 37278"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9"/>
          <p:cNvSpPr/>
          <p:nvPr/>
        </p:nvSpPr>
        <p:spPr>
          <a:xfrm>
            <a:off x="8487179" y="1931379"/>
            <a:ext cx="3182117" cy="1913216"/>
          </a:xfrm>
          <a:prstGeom prst="rect">
            <a:avLst/>
          </a:prstGeom>
          <a:noFill/>
          <a:ln>
            <a:noFill/>
          </a:ln>
        </p:spPr>
        <p:txBody>
          <a:bodyPr anchorCtr="0" anchor="t" bIns="45700" lIns="91425" spcFirstLastPara="1" rIns="91425" wrap="square" tIns="45700">
            <a:noAutofit/>
          </a:bodyPr>
          <a:lstStyle/>
          <a:p>
            <a:pPr indent="0" lvl="0" marL="0" marR="0" rtl="0" algn="l">
              <a:lnSpc>
                <a:spcPct val="163636"/>
              </a:lnSpc>
              <a:spcBef>
                <a:spcPts val="0"/>
              </a:spcBef>
              <a:spcAft>
                <a:spcPts val="0"/>
              </a:spcAft>
              <a:buNone/>
            </a:pPr>
            <a:r>
              <a:rPr lang="en-US" sz="1100">
                <a:solidFill>
                  <a:srgbClr val="0B2036"/>
                </a:solidFill>
                <a:latin typeface="Quattrocento Sans"/>
                <a:ea typeface="Quattrocento Sans"/>
                <a:cs typeface="Quattrocento Sans"/>
                <a:sym typeface="Quattrocento Sans"/>
              </a:rPr>
              <a:t>Vino la testare la Centrul de testare DRIVE-THRU  pentru SARS-COV2 ALPHA din incinta parcării Expo ARAD – Calea Aurel Vlaicu nr 300. Sau programează un echipaj de testare la sediul / locuința ta.</a:t>
            </a:r>
            <a:endParaRPr/>
          </a:p>
          <a:p>
            <a:pPr indent="0" lvl="0" marL="0" marR="0" rtl="0" algn="l">
              <a:lnSpc>
                <a:spcPct val="163636"/>
              </a:lnSpc>
              <a:spcBef>
                <a:spcPts val="0"/>
              </a:spcBef>
              <a:spcAft>
                <a:spcPts val="0"/>
              </a:spcAft>
              <a:buNone/>
            </a:pPr>
            <a:r>
              <a:rPr lang="en-US" sz="1100">
                <a:solidFill>
                  <a:schemeClr val="dk1"/>
                </a:solidFill>
                <a:latin typeface="Quattrocento Sans"/>
                <a:ea typeface="Quattrocento Sans"/>
                <a:cs typeface="Quattrocento Sans"/>
                <a:sym typeface="Quattrocento Sans"/>
              </a:rPr>
              <a:t>Personalul specializat, echipat steril cu echipament de unică folosință va recolta proba este tip exudat faringian și nazal.</a:t>
            </a:r>
            <a:r>
              <a:rPr lang="en-US" sz="1100">
                <a:solidFill>
                  <a:srgbClr val="0B2036"/>
                </a:solidFill>
                <a:latin typeface="Quattrocento Sans"/>
                <a:ea typeface="Quattrocento Sans"/>
                <a:cs typeface="Quattrocento Sans"/>
                <a:sym typeface="Quattrocento Sans"/>
              </a:rPr>
              <a:t> </a:t>
            </a:r>
            <a:endParaRPr/>
          </a:p>
        </p:txBody>
      </p:sp>
      <p:pic>
        <p:nvPicPr>
          <p:cNvPr id="168" name="Google Shape;168;p9"/>
          <p:cNvPicPr preferRelativeResize="0"/>
          <p:nvPr/>
        </p:nvPicPr>
        <p:blipFill rotWithShape="1">
          <a:blip r:embed="rId3">
            <a:alphaModFix/>
          </a:blip>
          <a:srcRect b="0" l="0" r="0" t="0"/>
          <a:stretch/>
        </p:blipFill>
        <p:spPr>
          <a:xfrm>
            <a:off x="-1" y="2422265"/>
            <a:ext cx="8336528" cy="2221332"/>
          </a:xfrm>
          <a:prstGeom prst="rect">
            <a:avLst/>
          </a:prstGeom>
          <a:noFill/>
          <a:ln>
            <a:noFill/>
          </a:ln>
        </p:spPr>
      </p:pic>
      <p:sp>
        <p:nvSpPr>
          <p:cNvPr id="169" name="Google Shape;169;p9"/>
          <p:cNvSpPr/>
          <p:nvPr/>
        </p:nvSpPr>
        <p:spPr>
          <a:xfrm flipH="1" rot="10800000">
            <a:off x="-1" y="5285064"/>
            <a:ext cx="8336527" cy="148904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nvSpPr>
        <p:spPr>
          <a:xfrm>
            <a:off x="1378295" y="1638572"/>
            <a:ext cx="207050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41CF9B"/>
                </a:solidFill>
                <a:latin typeface="Poppins SemiBold"/>
                <a:ea typeface="Poppins SemiBold"/>
                <a:cs typeface="Poppins SemiBold"/>
                <a:sym typeface="Poppins SemiBold"/>
              </a:rPr>
              <a:t>Prețuri</a:t>
            </a:r>
            <a:endParaRPr b="1" sz="3200">
              <a:solidFill>
                <a:srgbClr val="41CF9B"/>
              </a:solidFill>
              <a:latin typeface="Poppins SemiBold"/>
              <a:ea typeface="Poppins SemiBold"/>
              <a:cs typeface="Poppins SemiBold"/>
              <a:sym typeface="Poppins SemiBold"/>
            </a:endParaRPr>
          </a:p>
        </p:txBody>
      </p:sp>
      <p:sp>
        <p:nvSpPr>
          <p:cNvPr id="175" name="Google Shape;175;p10"/>
          <p:cNvSpPr/>
          <p:nvPr/>
        </p:nvSpPr>
        <p:spPr>
          <a:xfrm flipH="1">
            <a:off x="1208725" y="1124971"/>
            <a:ext cx="149272" cy="149272"/>
          </a:xfrm>
          <a:prstGeom prst="plus">
            <a:avLst>
              <a:gd fmla="val 37278"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0"/>
          <p:cNvSpPr/>
          <p:nvPr/>
        </p:nvSpPr>
        <p:spPr>
          <a:xfrm>
            <a:off x="1029657" y="2776573"/>
            <a:ext cx="348638" cy="266656"/>
          </a:xfrm>
          <a:custGeom>
            <a:rect b="b" l="l" r="r" t="t"/>
            <a:pathLst>
              <a:path extrusionOk="0" h="3090" w="4043">
                <a:moveTo>
                  <a:pt x="3437" y="0"/>
                </a:moveTo>
                <a:lnTo>
                  <a:pt x="3477" y="4"/>
                </a:lnTo>
                <a:lnTo>
                  <a:pt x="3516" y="12"/>
                </a:lnTo>
                <a:lnTo>
                  <a:pt x="3550" y="27"/>
                </a:lnTo>
                <a:lnTo>
                  <a:pt x="3584" y="47"/>
                </a:lnTo>
                <a:lnTo>
                  <a:pt x="3615" y="73"/>
                </a:lnTo>
                <a:lnTo>
                  <a:pt x="3970" y="427"/>
                </a:lnTo>
                <a:lnTo>
                  <a:pt x="3996" y="457"/>
                </a:lnTo>
                <a:lnTo>
                  <a:pt x="4015" y="491"/>
                </a:lnTo>
                <a:lnTo>
                  <a:pt x="4030" y="525"/>
                </a:lnTo>
                <a:lnTo>
                  <a:pt x="4039" y="563"/>
                </a:lnTo>
                <a:lnTo>
                  <a:pt x="4043" y="604"/>
                </a:lnTo>
                <a:lnTo>
                  <a:pt x="4039" y="644"/>
                </a:lnTo>
                <a:lnTo>
                  <a:pt x="4030" y="682"/>
                </a:lnTo>
                <a:lnTo>
                  <a:pt x="4015" y="717"/>
                </a:lnTo>
                <a:lnTo>
                  <a:pt x="3996" y="750"/>
                </a:lnTo>
                <a:lnTo>
                  <a:pt x="3970" y="780"/>
                </a:lnTo>
                <a:lnTo>
                  <a:pt x="2081" y="2663"/>
                </a:lnTo>
                <a:lnTo>
                  <a:pt x="1726" y="3017"/>
                </a:lnTo>
                <a:lnTo>
                  <a:pt x="1695" y="3043"/>
                </a:lnTo>
                <a:lnTo>
                  <a:pt x="1663" y="3062"/>
                </a:lnTo>
                <a:lnTo>
                  <a:pt x="1627" y="3077"/>
                </a:lnTo>
                <a:lnTo>
                  <a:pt x="1589" y="3086"/>
                </a:lnTo>
                <a:lnTo>
                  <a:pt x="1549" y="3090"/>
                </a:lnTo>
                <a:lnTo>
                  <a:pt x="1509" y="3086"/>
                </a:lnTo>
                <a:lnTo>
                  <a:pt x="1470" y="3077"/>
                </a:lnTo>
                <a:lnTo>
                  <a:pt x="1434" y="3062"/>
                </a:lnTo>
                <a:lnTo>
                  <a:pt x="1402" y="3043"/>
                </a:lnTo>
                <a:lnTo>
                  <a:pt x="1371" y="3017"/>
                </a:lnTo>
                <a:lnTo>
                  <a:pt x="1016" y="2663"/>
                </a:lnTo>
                <a:lnTo>
                  <a:pt x="73" y="1721"/>
                </a:lnTo>
                <a:lnTo>
                  <a:pt x="47" y="1691"/>
                </a:lnTo>
                <a:lnTo>
                  <a:pt x="26" y="1658"/>
                </a:lnTo>
                <a:lnTo>
                  <a:pt x="11" y="1622"/>
                </a:lnTo>
                <a:lnTo>
                  <a:pt x="2" y="1585"/>
                </a:lnTo>
                <a:lnTo>
                  <a:pt x="0" y="1545"/>
                </a:lnTo>
                <a:lnTo>
                  <a:pt x="2" y="1504"/>
                </a:lnTo>
                <a:lnTo>
                  <a:pt x="11" y="1467"/>
                </a:lnTo>
                <a:lnTo>
                  <a:pt x="26" y="1431"/>
                </a:lnTo>
                <a:lnTo>
                  <a:pt x="47" y="1398"/>
                </a:lnTo>
                <a:lnTo>
                  <a:pt x="73" y="1368"/>
                </a:lnTo>
                <a:lnTo>
                  <a:pt x="428" y="1015"/>
                </a:lnTo>
                <a:lnTo>
                  <a:pt x="457" y="989"/>
                </a:lnTo>
                <a:lnTo>
                  <a:pt x="491" y="968"/>
                </a:lnTo>
                <a:lnTo>
                  <a:pt x="527" y="953"/>
                </a:lnTo>
                <a:lnTo>
                  <a:pt x="564" y="944"/>
                </a:lnTo>
                <a:lnTo>
                  <a:pt x="605" y="942"/>
                </a:lnTo>
                <a:lnTo>
                  <a:pt x="645" y="944"/>
                </a:lnTo>
                <a:lnTo>
                  <a:pt x="684" y="953"/>
                </a:lnTo>
                <a:lnTo>
                  <a:pt x="718" y="968"/>
                </a:lnTo>
                <a:lnTo>
                  <a:pt x="752" y="989"/>
                </a:lnTo>
                <a:lnTo>
                  <a:pt x="783" y="1015"/>
                </a:lnTo>
                <a:lnTo>
                  <a:pt x="1549" y="1781"/>
                </a:lnTo>
                <a:lnTo>
                  <a:pt x="3260" y="73"/>
                </a:lnTo>
                <a:lnTo>
                  <a:pt x="3291" y="47"/>
                </a:lnTo>
                <a:lnTo>
                  <a:pt x="3323" y="27"/>
                </a:lnTo>
                <a:lnTo>
                  <a:pt x="3359" y="12"/>
                </a:lnTo>
                <a:lnTo>
                  <a:pt x="3397" y="4"/>
                </a:lnTo>
                <a:lnTo>
                  <a:pt x="343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0"/>
          <p:cNvSpPr/>
          <p:nvPr/>
        </p:nvSpPr>
        <p:spPr>
          <a:xfrm>
            <a:off x="1507957" y="2586735"/>
            <a:ext cx="3077700" cy="34073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1 testare: 370 lei</a:t>
            </a:r>
            <a:endParaRPr sz="1200">
              <a:solidFill>
                <a:srgbClr val="0B2036"/>
              </a:solidFill>
              <a:latin typeface="Quattrocento Sans"/>
              <a:ea typeface="Quattrocento Sans"/>
              <a:cs typeface="Quattrocento Sans"/>
              <a:sym typeface="Quattrocento Sans"/>
            </a:endParaRPr>
          </a:p>
        </p:txBody>
      </p:sp>
      <p:sp>
        <p:nvSpPr>
          <p:cNvPr id="178" name="Google Shape;178;p10"/>
          <p:cNvSpPr/>
          <p:nvPr/>
        </p:nvSpPr>
        <p:spPr>
          <a:xfrm>
            <a:off x="1018458" y="4001375"/>
            <a:ext cx="348638" cy="266656"/>
          </a:xfrm>
          <a:custGeom>
            <a:rect b="b" l="l" r="r" t="t"/>
            <a:pathLst>
              <a:path extrusionOk="0" h="3090" w="4043">
                <a:moveTo>
                  <a:pt x="3437" y="0"/>
                </a:moveTo>
                <a:lnTo>
                  <a:pt x="3477" y="4"/>
                </a:lnTo>
                <a:lnTo>
                  <a:pt x="3516" y="12"/>
                </a:lnTo>
                <a:lnTo>
                  <a:pt x="3550" y="27"/>
                </a:lnTo>
                <a:lnTo>
                  <a:pt x="3584" y="47"/>
                </a:lnTo>
                <a:lnTo>
                  <a:pt x="3615" y="73"/>
                </a:lnTo>
                <a:lnTo>
                  <a:pt x="3970" y="427"/>
                </a:lnTo>
                <a:lnTo>
                  <a:pt x="3996" y="457"/>
                </a:lnTo>
                <a:lnTo>
                  <a:pt x="4015" y="491"/>
                </a:lnTo>
                <a:lnTo>
                  <a:pt x="4030" y="525"/>
                </a:lnTo>
                <a:lnTo>
                  <a:pt x="4039" y="563"/>
                </a:lnTo>
                <a:lnTo>
                  <a:pt x="4043" y="604"/>
                </a:lnTo>
                <a:lnTo>
                  <a:pt x="4039" y="644"/>
                </a:lnTo>
                <a:lnTo>
                  <a:pt x="4030" y="682"/>
                </a:lnTo>
                <a:lnTo>
                  <a:pt x="4015" y="717"/>
                </a:lnTo>
                <a:lnTo>
                  <a:pt x="3996" y="750"/>
                </a:lnTo>
                <a:lnTo>
                  <a:pt x="3970" y="780"/>
                </a:lnTo>
                <a:lnTo>
                  <a:pt x="2081" y="2663"/>
                </a:lnTo>
                <a:lnTo>
                  <a:pt x="1726" y="3017"/>
                </a:lnTo>
                <a:lnTo>
                  <a:pt x="1695" y="3043"/>
                </a:lnTo>
                <a:lnTo>
                  <a:pt x="1663" y="3062"/>
                </a:lnTo>
                <a:lnTo>
                  <a:pt x="1627" y="3077"/>
                </a:lnTo>
                <a:lnTo>
                  <a:pt x="1589" y="3086"/>
                </a:lnTo>
                <a:lnTo>
                  <a:pt x="1549" y="3090"/>
                </a:lnTo>
                <a:lnTo>
                  <a:pt x="1509" y="3086"/>
                </a:lnTo>
                <a:lnTo>
                  <a:pt x="1470" y="3077"/>
                </a:lnTo>
                <a:lnTo>
                  <a:pt x="1434" y="3062"/>
                </a:lnTo>
                <a:lnTo>
                  <a:pt x="1402" y="3043"/>
                </a:lnTo>
                <a:lnTo>
                  <a:pt x="1371" y="3017"/>
                </a:lnTo>
                <a:lnTo>
                  <a:pt x="1016" y="2663"/>
                </a:lnTo>
                <a:lnTo>
                  <a:pt x="73" y="1721"/>
                </a:lnTo>
                <a:lnTo>
                  <a:pt x="47" y="1691"/>
                </a:lnTo>
                <a:lnTo>
                  <a:pt x="26" y="1658"/>
                </a:lnTo>
                <a:lnTo>
                  <a:pt x="11" y="1622"/>
                </a:lnTo>
                <a:lnTo>
                  <a:pt x="2" y="1585"/>
                </a:lnTo>
                <a:lnTo>
                  <a:pt x="0" y="1545"/>
                </a:lnTo>
                <a:lnTo>
                  <a:pt x="2" y="1504"/>
                </a:lnTo>
                <a:lnTo>
                  <a:pt x="11" y="1467"/>
                </a:lnTo>
                <a:lnTo>
                  <a:pt x="26" y="1431"/>
                </a:lnTo>
                <a:lnTo>
                  <a:pt x="47" y="1398"/>
                </a:lnTo>
                <a:lnTo>
                  <a:pt x="73" y="1368"/>
                </a:lnTo>
                <a:lnTo>
                  <a:pt x="428" y="1015"/>
                </a:lnTo>
                <a:lnTo>
                  <a:pt x="457" y="989"/>
                </a:lnTo>
                <a:lnTo>
                  <a:pt x="491" y="968"/>
                </a:lnTo>
                <a:lnTo>
                  <a:pt x="527" y="953"/>
                </a:lnTo>
                <a:lnTo>
                  <a:pt x="564" y="944"/>
                </a:lnTo>
                <a:lnTo>
                  <a:pt x="605" y="942"/>
                </a:lnTo>
                <a:lnTo>
                  <a:pt x="645" y="944"/>
                </a:lnTo>
                <a:lnTo>
                  <a:pt x="684" y="953"/>
                </a:lnTo>
                <a:lnTo>
                  <a:pt x="718" y="968"/>
                </a:lnTo>
                <a:lnTo>
                  <a:pt x="752" y="989"/>
                </a:lnTo>
                <a:lnTo>
                  <a:pt x="783" y="1015"/>
                </a:lnTo>
                <a:lnTo>
                  <a:pt x="1549" y="1781"/>
                </a:lnTo>
                <a:lnTo>
                  <a:pt x="3260" y="73"/>
                </a:lnTo>
                <a:lnTo>
                  <a:pt x="3291" y="47"/>
                </a:lnTo>
                <a:lnTo>
                  <a:pt x="3323" y="27"/>
                </a:lnTo>
                <a:lnTo>
                  <a:pt x="3359" y="12"/>
                </a:lnTo>
                <a:lnTo>
                  <a:pt x="3397" y="4"/>
                </a:lnTo>
                <a:lnTo>
                  <a:pt x="343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0"/>
          <p:cNvSpPr/>
          <p:nvPr/>
        </p:nvSpPr>
        <p:spPr>
          <a:xfrm>
            <a:off x="1452907" y="3893612"/>
            <a:ext cx="3077700" cy="3349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50-100 de testari: 340 lei</a:t>
            </a:r>
            <a:endParaRPr sz="1200">
              <a:solidFill>
                <a:srgbClr val="0B2036"/>
              </a:solidFill>
              <a:latin typeface="Quattrocento Sans"/>
              <a:ea typeface="Quattrocento Sans"/>
              <a:cs typeface="Quattrocento Sans"/>
              <a:sym typeface="Quattrocento Sans"/>
            </a:endParaRPr>
          </a:p>
        </p:txBody>
      </p:sp>
      <p:sp>
        <p:nvSpPr>
          <p:cNvPr id="180" name="Google Shape;180;p10"/>
          <p:cNvSpPr/>
          <p:nvPr/>
        </p:nvSpPr>
        <p:spPr>
          <a:xfrm>
            <a:off x="1048669" y="4525807"/>
            <a:ext cx="348638" cy="266656"/>
          </a:xfrm>
          <a:custGeom>
            <a:rect b="b" l="l" r="r" t="t"/>
            <a:pathLst>
              <a:path extrusionOk="0" h="3090" w="4043">
                <a:moveTo>
                  <a:pt x="3437" y="0"/>
                </a:moveTo>
                <a:lnTo>
                  <a:pt x="3477" y="4"/>
                </a:lnTo>
                <a:lnTo>
                  <a:pt x="3516" y="12"/>
                </a:lnTo>
                <a:lnTo>
                  <a:pt x="3550" y="27"/>
                </a:lnTo>
                <a:lnTo>
                  <a:pt x="3584" y="47"/>
                </a:lnTo>
                <a:lnTo>
                  <a:pt x="3615" y="73"/>
                </a:lnTo>
                <a:lnTo>
                  <a:pt x="3970" y="427"/>
                </a:lnTo>
                <a:lnTo>
                  <a:pt x="3996" y="457"/>
                </a:lnTo>
                <a:lnTo>
                  <a:pt x="4015" y="491"/>
                </a:lnTo>
                <a:lnTo>
                  <a:pt x="4030" y="525"/>
                </a:lnTo>
                <a:lnTo>
                  <a:pt x="4039" y="563"/>
                </a:lnTo>
                <a:lnTo>
                  <a:pt x="4043" y="604"/>
                </a:lnTo>
                <a:lnTo>
                  <a:pt x="4039" y="644"/>
                </a:lnTo>
                <a:lnTo>
                  <a:pt x="4030" y="682"/>
                </a:lnTo>
                <a:lnTo>
                  <a:pt x="4015" y="717"/>
                </a:lnTo>
                <a:lnTo>
                  <a:pt x="3996" y="750"/>
                </a:lnTo>
                <a:lnTo>
                  <a:pt x="3970" y="780"/>
                </a:lnTo>
                <a:lnTo>
                  <a:pt x="2081" y="2663"/>
                </a:lnTo>
                <a:lnTo>
                  <a:pt x="1726" y="3017"/>
                </a:lnTo>
                <a:lnTo>
                  <a:pt x="1695" y="3043"/>
                </a:lnTo>
                <a:lnTo>
                  <a:pt x="1663" y="3062"/>
                </a:lnTo>
                <a:lnTo>
                  <a:pt x="1627" y="3077"/>
                </a:lnTo>
                <a:lnTo>
                  <a:pt x="1589" y="3086"/>
                </a:lnTo>
                <a:lnTo>
                  <a:pt x="1549" y="3090"/>
                </a:lnTo>
                <a:lnTo>
                  <a:pt x="1509" y="3086"/>
                </a:lnTo>
                <a:lnTo>
                  <a:pt x="1470" y="3077"/>
                </a:lnTo>
                <a:lnTo>
                  <a:pt x="1434" y="3062"/>
                </a:lnTo>
                <a:lnTo>
                  <a:pt x="1402" y="3043"/>
                </a:lnTo>
                <a:lnTo>
                  <a:pt x="1371" y="3017"/>
                </a:lnTo>
                <a:lnTo>
                  <a:pt x="1016" y="2663"/>
                </a:lnTo>
                <a:lnTo>
                  <a:pt x="73" y="1721"/>
                </a:lnTo>
                <a:lnTo>
                  <a:pt x="47" y="1691"/>
                </a:lnTo>
                <a:lnTo>
                  <a:pt x="26" y="1658"/>
                </a:lnTo>
                <a:lnTo>
                  <a:pt x="11" y="1622"/>
                </a:lnTo>
                <a:lnTo>
                  <a:pt x="2" y="1585"/>
                </a:lnTo>
                <a:lnTo>
                  <a:pt x="0" y="1545"/>
                </a:lnTo>
                <a:lnTo>
                  <a:pt x="2" y="1504"/>
                </a:lnTo>
                <a:lnTo>
                  <a:pt x="11" y="1467"/>
                </a:lnTo>
                <a:lnTo>
                  <a:pt x="26" y="1431"/>
                </a:lnTo>
                <a:lnTo>
                  <a:pt x="47" y="1398"/>
                </a:lnTo>
                <a:lnTo>
                  <a:pt x="73" y="1368"/>
                </a:lnTo>
                <a:lnTo>
                  <a:pt x="428" y="1015"/>
                </a:lnTo>
                <a:lnTo>
                  <a:pt x="457" y="989"/>
                </a:lnTo>
                <a:lnTo>
                  <a:pt x="491" y="968"/>
                </a:lnTo>
                <a:lnTo>
                  <a:pt x="527" y="953"/>
                </a:lnTo>
                <a:lnTo>
                  <a:pt x="564" y="944"/>
                </a:lnTo>
                <a:lnTo>
                  <a:pt x="605" y="942"/>
                </a:lnTo>
                <a:lnTo>
                  <a:pt x="645" y="944"/>
                </a:lnTo>
                <a:lnTo>
                  <a:pt x="684" y="953"/>
                </a:lnTo>
                <a:lnTo>
                  <a:pt x="718" y="968"/>
                </a:lnTo>
                <a:lnTo>
                  <a:pt x="752" y="989"/>
                </a:lnTo>
                <a:lnTo>
                  <a:pt x="783" y="1015"/>
                </a:lnTo>
                <a:lnTo>
                  <a:pt x="1549" y="1781"/>
                </a:lnTo>
                <a:lnTo>
                  <a:pt x="3260" y="73"/>
                </a:lnTo>
                <a:lnTo>
                  <a:pt x="3291" y="47"/>
                </a:lnTo>
                <a:lnTo>
                  <a:pt x="3323" y="27"/>
                </a:lnTo>
                <a:lnTo>
                  <a:pt x="3359" y="12"/>
                </a:lnTo>
                <a:lnTo>
                  <a:pt x="3397" y="4"/>
                </a:lnTo>
                <a:lnTo>
                  <a:pt x="343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0"/>
          <p:cNvSpPr/>
          <p:nvPr/>
        </p:nvSpPr>
        <p:spPr>
          <a:xfrm>
            <a:off x="1526969" y="4335969"/>
            <a:ext cx="3077700" cy="34073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B2036"/>
                </a:solidFill>
                <a:latin typeface="Quattrocento Sans"/>
                <a:ea typeface="Quattrocento Sans"/>
                <a:cs typeface="Quattrocento Sans"/>
                <a:sym typeface="Quattrocento Sans"/>
              </a:rPr>
              <a:t>Peste 100 testari: 330 lei</a:t>
            </a:r>
            <a:endParaRPr sz="1200">
              <a:solidFill>
                <a:srgbClr val="0B2036"/>
              </a:solidFill>
              <a:latin typeface="Quattrocento Sans"/>
              <a:ea typeface="Quattrocento Sans"/>
              <a:cs typeface="Quattrocento Sans"/>
              <a:sym typeface="Quattrocento Sans"/>
            </a:endParaRPr>
          </a:p>
        </p:txBody>
      </p:sp>
      <p:sp>
        <p:nvSpPr>
          <p:cNvPr id="182" name="Google Shape;182;p10"/>
          <p:cNvSpPr/>
          <p:nvPr/>
        </p:nvSpPr>
        <p:spPr>
          <a:xfrm>
            <a:off x="-2" y="284919"/>
            <a:ext cx="12192000" cy="52244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Quattrocento Sans"/>
                <a:ea typeface="Quattrocento Sans"/>
                <a:cs typeface="Quattrocento Sans"/>
                <a:sym typeface="Quattrocento Sans"/>
              </a:rPr>
              <a:t>www.centrutestare.ro</a:t>
            </a:r>
            <a:endParaRPr sz="2500">
              <a:solidFill>
                <a:schemeClr val="lt1"/>
              </a:solidFill>
              <a:latin typeface="Quattrocento Sans"/>
              <a:ea typeface="Quattrocento Sans"/>
              <a:cs typeface="Quattrocento Sans"/>
              <a:sym typeface="Quattrocento Sans"/>
            </a:endParaRPr>
          </a:p>
        </p:txBody>
      </p:sp>
      <p:sp>
        <p:nvSpPr>
          <p:cNvPr id="183" name="Google Shape;183;p10"/>
          <p:cNvSpPr txBox="1"/>
          <p:nvPr/>
        </p:nvSpPr>
        <p:spPr>
          <a:xfrm>
            <a:off x="9954517" y="6479517"/>
            <a:ext cx="2164375"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D8D8D8"/>
                </a:solidFill>
                <a:latin typeface="Poppins"/>
                <a:ea typeface="Poppins"/>
                <a:cs typeface="Poppins"/>
                <a:sym typeface="Poppins"/>
              </a:rPr>
              <a:t>Medical Presentation</a:t>
            </a:r>
            <a:endParaRPr sz="900">
              <a:solidFill>
                <a:srgbClr val="D8D8D8"/>
              </a:solidFill>
              <a:latin typeface="Poppins"/>
              <a:ea typeface="Poppins"/>
              <a:cs typeface="Poppins"/>
              <a:sym typeface="Poppins"/>
            </a:endParaRPr>
          </a:p>
        </p:txBody>
      </p:sp>
      <p:sp>
        <p:nvSpPr>
          <p:cNvPr id="184" name="Google Shape;184;p10"/>
          <p:cNvSpPr/>
          <p:nvPr/>
        </p:nvSpPr>
        <p:spPr>
          <a:xfrm>
            <a:off x="1029657" y="3544363"/>
            <a:ext cx="348638" cy="266656"/>
          </a:xfrm>
          <a:custGeom>
            <a:rect b="b" l="l" r="r" t="t"/>
            <a:pathLst>
              <a:path extrusionOk="0" h="3090" w="4043">
                <a:moveTo>
                  <a:pt x="3437" y="0"/>
                </a:moveTo>
                <a:lnTo>
                  <a:pt x="3477" y="4"/>
                </a:lnTo>
                <a:lnTo>
                  <a:pt x="3516" y="12"/>
                </a:lnTo>
                <a:lnTo>
                  <a:pt x="3550" y="27"/>
                </a:lnTo>
                <a:lnTo>
                  <a:pt x="3584" y="47"/>
                </a:lnTo>
                <a:lnTo>
                  <a:pt x="3615" y="73"/>
                </a:lnTo>
                <a:lnTo>
                  <a:pt x="3970" y="427"/>
                </a:lnTo>
                <a:lnTo>
                  <a:pt x="3996" y="457"/>
                </a:lnTo>
                <a:lnTo>
                  <a:pt x="4015" y="491"/>
                </a:lnTo>
                <a:lnTo>
                  <a:pt x="4030" y="525"/>
                </a:lnTo>
                <a:lnTo>
                  <a:pt x="4039" y="563"/>
                </a:lnTo>
                <a:lnTo>
                  <a:pt x="4043" y="604"/>
                </a:lnTo>
                <a:lnTo>
                  <a:pt x="4039" y="644"/>
                </a:lnTo>
                <a:lnTo>
                  <a:pt x="4030" y="682"/>
                </a:lnTo>
                <a:lnTo>
                  <a:pt x="4015" y="717"/>
                </a:lnTo>
                <a:lnTo>
                  <a:pt x="3996" y="750"/>
                </a:lnTo>
                <a:lnTo>
                  <a:pt x="3970" y="780"/>
                </a:lnTo>
                <a:lnTo>
                  <a:pt x="2081" y="2663"/>
                </a:lnTo>
                <a:lnTo>
                  <a:pt x="1726" y="3017"/>
                </a:lnTo>
                <a:lnTo>
                  <a:pt x="1695" y="3043"/>
                </a:lnTo>
                <a:lnTo>
                  <a:pt x="1663" y="3062"/>
                </a:lnTo>
                <a:lnTo>
                  <a:pt x="1627" y="3077"/>
                </a:lnTo>
                <a:lnTo>
                  <a:pt x="1589" y="3086"/>
                </a:lnTo>
                <a:lnTo>
                  <a:pt x="1549" y="3090"/>
                </a:lnTo>
                <a:lnTo>
                  <a:pt x="1509" y="3086"/>
                </a:lnTo>
                <a:lnTo>
                  <a:pt x="1470" y="3077"/>
                </a:lnTo>
                <a:lnTo>
                  <a:pt x="1434" y="3062"/>
                </a:lnTo>
                <a:lnTo>
                  <a:pt x="1402" y="3043"/>
                </a:lnTo>
                <a:lnTo>
                  <a:pt x="1371" y="3017"/>
                </a:lnTo>
                <a:lnTo>
                  <a:pt x="1016" y="2663"/>
                </a:lnTo>
                <a:lnTo>
                  <a:pt x="73" y="1721"/>
                </a:lnTo>
                <a:lnTo>
                  <a:pt x="47" y="1691"/>
                </a:lnTo>
                <a:lnTo>
                  <a:pt x="26" y="1658"/>
                </a:lnTo>
                <a:lnTo>
                  <a:pt x="11" y="1622"/>
                </a:lnTo>
                <a:lnTo>
                  <a:pt x="2" y="1585"/>
                </a:lnTo>
                <a:lnTo>
                  <a:pt x="0" y="1545"/>
                </a:lnTo>
                <a:lnTo>
                  <a:pt x="2" y="1504"/>
                </a:lnTo>
                <a:lnTo>
                  <a:pt x="11" y="1467"/>
                </a:lnTo>
                <a:lnTo>
                  <a:pt x="26" y="1431"/>
                </a:lnTo>
                <a:lnTo>
                  <a:pt x="47" y="1398"/>
                </a:lnTo>
                <a:lnTo>
                  <a:pt x="73" y="1368"/>
                </a:lnTo>
                <a:lnTo>
                  <a:pt x="428" y="1015"/>
                </a:lnTo>
                <a:lnTo>
                  <a:pt x="457" y="989"/>
                </a:lnTo>
                <a:lnTo>
                  <a:pt x="491" y="968"/>
                </a:lnTo>
                <a:lnTo>
                  <a:pt x="527" y="953"/>
                </a:lnTo>
                <a:lnTo>
                  <a:pt x="564" y="944"/>
                </a:lnTo>
                <a:lnTo>
                  <a:pt x="605" y="942"/>
                </a:lnTo>
                <a:lnTo>
                  <a:pt x="645" y="944"/>
                </a:lnTo>
                <a:lnTo>
                  <a:pt x="684" y="953"/>
                </a:lnTo>
                <a:lnTo>
                  <a:pt x="718" y="968"/>
                </a:lnTo>
                <a:lnTo>
                  <a:pt x="752" y="989"/>
                </a:lnTo>
                <a:lnTo>
                  <a:pt x="783" y="1015"/>
                </a:lnTo>
                <a:lnTo>
                  <a:pt x="1549" y="1781"/>
                </a:lnTo>
                <a:lnTo>
                  <a:pt x="3260" y="73"/>
                </a:lnTo>
                <a:lnTo>
                  <a:pt x="3291" y="47"/>
                </a:lnTo>
                <a:lnTo>
                  <a:pt x="3323" y="27"/>
                </a:lnTo>
                <a:lnTo>
                  <a:pt x="3359" y="12"/>
                </a:lnTo>
                <a:lnTo>
                  <a:pt x="3397" y="4"/>
                </a:lnTo>
                <a:lnTo>
                  <a:pt x="343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0"/>
          <p:cNvSpPr txBox="1"/>
          <p:nvPr/>
        </p:nvSpPr>
        <p:spPr>
          <a:xfrm>
            <a:off x="1507957" y="3445940"/>
            <a:ext cx="2359271" cy="3349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Quattrocento Sans"/>
                <a:ea typeface="Quattrocento Sans"/>
                <a:cs typeface="Quattrocento Sans"/>
                <a:sym typeface="Quattrocento Sans"/>
              </a:rPr>
              <a:t>10-49 testari: 350 lei</a:t>
            </a:r>
            <a:endParaRPr sz="1200">
              <a:solidFill>
                <a:schemeClr val="dk1"/>
              </a:solidFill>
              <a:latin typeface="Quattrocento Sans"/>
              <a:ea typeface="Quattrocento Sans"/>
              <a:cs typeface="Quattrocento Sans"/>
              <a:sym typeface="Quattrocento Sans"/>
            </a:endParaRPr>
          </a:p>
        </p:txBody>
      </p:sp>
      <p:pic>
        <p:nvPicPr>
          <p:cNvPr id="186" name="Google Shape;186;p10"/>
          <p:cNvPicPr preferRelativeResize="0"/>
          <p:nvPr/>
        </p:nvPicPr>
        <p:blipFill rotWithShape="1">
          <a:blip r:embed="rId3">
            <a:alphaModFix/>
          </a:blip>
          <a:srcRect b="0" l="0" r="0" t="0"/>
          <a:stretch/>
        </p:blipFill>
        <p:spPr>
          <a:xfrm>
            <a:off x="4208647" y="1196822"/>
            <a:ext cx="6754012" cy="3784006"/>
          </a:xfrm>
          <a:prstGeom prst="rect">
            <a:avLst/>
          </a:prstGeom>
          <a:noFill/>
          <a:ln>
            <a:noFill/>
          </a:ln>
        </p:spPr>
      </p:pic>
      <p:sp>
        <p:nvSpPr>
          <p:cNvPr id="187" name="Google Shape;187;p10"/>
          <p:cNvSpPr/>
          <p:nvPr/>
        </p:nvSpPr>
        <p:spPr>
          <a:xfrm flipH="1" rot="10800000">
            <a:off x="-1" y="6151152"/>
            <a:ext cx="12192000" cy="70684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 name="Shape 191"/>
        <p:cNvGrpSpPr/>
        <p:nvPr/>
      </p:nvGrpSpPr>
      <p:grpSpPr>
        <a:xfrm>
          <a:off x="0" y="0"/>
          <a:ext cx="0" cy="0"/>
          <a:chOff x="0" y="0"/>
          <a:chExt cx="0" cy="0"/>
        </a:xfrm>
      </p:grpSpPr>
      <p:pic>
        <p:nvPicPr>
          <p:cNvPr id="192" name="Google Shape;192;p11"/>
          <p:cNvPicPr preferRelativeResize="0"/>
          <p:nvPr/>
        </p:nvPicPr>
        <p:blipFill rotWithShape="1">
          <a:blip r:embed="rId3">
            <a:alphaModFix/>
          </a:blip>
          <a:srcRect b="0" l="0" r="0" t="0"/>
          <a:stretch/>
        </p:blipFill>
        <p:spPr>
          <a:xfrm>
            <a:off x="-108284" y="0"/>
            <a:ext cx="17723475" cy="9970704"/>
          </a:xfrm>
          <a:prstGeom prst="rect">
            <a:avLst/>
          </a:prstGeom>
          <a:noFill/>
          <a:ln>
            <a:noFill/>
          </a:ln>
          <a:effectLst>
            <a:reflection blurRad="0" dir="5400000" dist="50800" endA="0" endPos="65000" fadeDir="5400000" kx="0" rotWithShape="0" algn="bl" stA="0" stPos="0" sy="-100000" ky="0"/>
          </a:effectLst>
        </p:spPr>
      </p:pic>
      <p:sp>
        <p:nvSpPr>
          <p:cNvPr id="193" name="Google Shape;193;p11"/>
          <p:cNvSpPr/>
          <p:nvPr/>
        </p:nvSpPr>
        <p:spPr>
          <a:xfrm rot="2746113">
            <a:off x="5669791" y="-3601240"/>
            <a:ext cx="8353194" cy="8605006"/>
          </a:xfrm>
          <a:custGeom>
            <a:rect b="b" l="l" r="r" t="t"/>
            <a:pathLst>
              <a:path extrusionOk="0" h="8692496" w="8644424">
                <a:moveTo>
                  <a:pt x="0" y="7740560"/>
                </a:moveTo>
                <a:lnTo>
                  <a:pt x="7535638" y="0"/>
                </a:lnTo>
                <a:lnTo>
                  <a:pt x="7621384" y="22048"/>
                </a:lnTo>
                <a:cubicBezTo>
                  <a:pt x="8214082" y="206396"/>
                  <a:pt x="8644424" y="759243"/>
                  <a:pt x="8644424" y="1412602"/>
                </a:cubicBezTo>
                <a:lnTo>
                  <a:pt x="8644424" y="7236482"/>
                </a:lnTo>
                <a:cubicBezTo>
                  <a:pt x="8644424" y="8040616"/>
                  <a:pt x="7992544" y="8692496"/>
                  <a:pt x="7188410" y="8692496"/>
                </a:cubicBezTo>
                <a:lnTo>
                  <a:pt x="1364530" y="8692496"/>
                </a:lnTo>
                <a:cubicBezTo>
                  <a:pt x="761430" y="8692496"/>
                  <a:pt x="243972" y="8325813"/>
                  <a:pt x="22937" y="7803228"/>
                </a:cubicBezTo>
                <a:close/>
              </a:path>
            </a:pathLst>
          </a:custGeom>
          <a:solidFill>
            <a:srgbClr val="061C2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1"/>
          <p:cNvSpPr txBox="1"/>
          <p:nvPr/>
        </p:nvSpPr>
        <p:spPr>
          <a:xfrm>
            <a:off x="6451319" y="799084"/>
            <a:ext cx="7184471" cy="15542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500">
                <a:solidFill>
                  <a:srgbClr val="41CF9B"/>
                </a:solidFill>
                <a:latin typeface="Poppins SemiBold"/>
                <a:ea typeface="Poppins SemiBold"/>
                <a:cs typeface="Poppins SemiBold"/>
                <a:sym typeface="Poppins SemiBold"/>
              </a:rPr>
              <a:t>Vă mulțumim!</a:t>
            </a:r>
            <a:endParaRPr/>
          </a:p>
        </p:txBody>
      </p:sp>
      <p:sp>
        <p:nvSpPr>
          <p:cNvPr id="195" name="Google Shape;195;p11"/>
          <p:cNvSpPr/>
          <p:nvPr/>
        </p:nvSpPr>
        <p:spPr>
          <a:xfrm flipH="1">
            <a:off x="9345169" y="2784140"/>
            <a:ext cx="736600" cy="736600"/>
          </a:xfrm>
          <a:prstGeom prst="plus">
            <a:avLst>
              <a:gd fmla="val 3727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1CF9B"/>
              </a:solidFill>
              <a:latin typeface="Calibri"/>
              <a:ea typeface="Calibri"/>
              <a:cs typeface="Calibri"/>
              <a:sym typeface="Calibri"/>
            </a:endParaRPr>
          </a:p>
        </p:txBody>
      </p:sp>
      <p:pic>
        <p:nvPicPr>
          <p:cNvPr id="196" name="Google Shape;196;p11"/>
          <p:cNvPicPr preferRelativeResize="0"/>
          <p:nvPr/>
        </p:nvPicPr>
        <p:blipFill rotWithShape="1">
          <a:blip r:embed="rId4">
            <a:alphaModFix/>
          </a:blip>
          <a:srcRect b="0" l="0" r="0" t="0"/>
          <a:stretch/>
        </p:blipFill>
        <p:spPr>
          <a:xfrm>
            <a:off x="-192505" y="8666645"/>
            <a:ext cx="2980706" cy="1304059"/>
          </a:xfrm>
          <a:prstGeom prst="rect">
            <a:avLst/>
          </a:prstGeom>
          <a:noFill/>
          <a:ln>
            <a:noFill/>
          </a:ln>
        </p:spPr>
      </p:pic>
      <p:pic>
        <p:nvPicPr>
          <p:cNvPr id="197" name="Google Shape;197;p11"/>
          <p:cNvPicPr preferRelativeResize="0"/>
          <p:nvPr/>
        </p:nvPicPr>
        <p:blipFill rotWithShape="1">
          <a:blip r:embed="rId5">
            <a:alphaModFix/>
          </a:blip>
          <a:srcRect b="0" l="0" r="0" t="0"/>
          <a:stretch/>
        </p:blipFill>
        <p:spPr>
          <a:xfrm>
            <a:off x="15250552" y="8640594"/>
            <a:ext cx="2364640" cy="133011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